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7" r:id="rId5"/>
    <p:sldId id="274" r:id="rId6"/>
    <p:sldId id="276" r:id="rId7"/>
    <p:sldId id="277" r:id="rId8"/>
    <p:sldId id="324" r:id="rId9"/>
    <p:sldId id="327" r:id="rId10"/>
    <p:sldId id="283" r:id="rId11"/>
    <p:sldId id="278" r:id="rId12"/>
    <p:sldId id="286" r:id="rId13"/>
    <p:sldId id="287" r:id="rId14"/>
    <p:sldId id="288" r:id="rId15"/>
    <p:sldId id="328" r:id="rId16"/>
    <p:sldId id="329" r:id="rId17"/>
    <p:sldId id="330" r:id="rId18"/>
    <p:sldId id="331" r:id="rId19"/>
    <p:sldId id="293" r:id="rId20"/>
    <p:sldId id="295" r:id="rId21"/>
    <p:sldId id="307" r:id="rId22"/>
    <p:sldId id="332" r:id="rId23"/>
    <p:sldId id="333" r:id="rId24"/>
    <p:sldId id="334" r:id="rId25"/>
    <p:sldId id="336" r:id="rId26"/>
    <p:sldId id="311" r:id="rId27"/>
    <p:sldId id="316" r:id="rId28"/>
    <p:sldId id="313" r:id="rId29"/>
    <p:sldId id="326" r:id="rId30"/>
    <p:sldId id="310" r:id="rId31"/>
    <p:sldId id="337" r:id="rId32"/>
    <p:sldId id="323" r:id="rId33"/>
    <p:sldId id="335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70DCCF-44B8-C190-D985-4FAEDC22D2D1}" name="Amari Renae Royster" initials="ARR" userId="S::ar22584@georgiasouthern.edu::b8d7398e-5f59-484e-a83c-642dba5aab21" providerId="AD"/>
  <p188:author id="{A73A1FDE-05F9-C7B9-D7D9-FB2908D5ABDA}" name="Chelsea Reimers" initials="CR" userId="S::creimers@georgiasouthern.edu::bc64ca80-85f5-4c2f-8323-b768012057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ea Reimers" initials="CR" lastIdx="2" clrIdx="0">
    <p:extLst>
      <p:ext uri="{19B8F6BF-5375-455C-9EA6-DF929625EA0E}">
        <p15:presenceInfo xmlns:p15="http://schemas.microsoft.com/office/powerpoint/2012/main" userId="S::csantalucia@georgiasouthern.edu::bc64ca80-85f5-4c2f-8323-b768012057c0" providerId="AD"/>
      </p:ext>
    </p:extLst>
  </p:cmAuthor>
  <p:cmAuthor id="2" name="Benjamin McKay" initials="BM" lastIdx="1" clrIdx="1">
    <p:extLst>
      <p:ext uri="{19B8F6BF-5375-455C-9EA6-DF929625EA0E}">
        <p15:presenceInfo xmlns:p15="http://schemas.microsoft.com/office/powerpoint/2012/main" userId="S::bpmckay@georgiasouthern.edu::990b1279-45a4-4b45-bc5e-a16751d682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BAD5B-9E13-4F0B-AE61-B90D82C28B78}" v="543" dt="2023-02-28T19:57:47.644"/>
    <p1510:client id="{2A451639-82EB-498D-888E-71F0B88B81FA}" v="631" vWet="633" dt="2023-02-28T19:49:55.221"/>
    <p1510:client id="{D4D19639-C80C-4B16-8A64-BC99CFD60CAA}" v="1" dt="2023-03-01T02:41:17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yah Johnson" userId="S::tj11794@georgiasouthern.edu::e2b5b67e-745c-4c98-a086-14e4ea96c982" providerId="AD" clId="Web-{B649855A-7CA1-B74E-60A9-8E6DFB33B18C}"/>
    <pc:docChg chg="addSld modSld sldOrd">
      <pc:chgData name="Taniyah Johnson" userId="S::tj11794@georgiasouthern.edu::e2b5b67e-745c-4c98-a086-14e4ea96c982" providerId="AD" clId="Web-{B649855A-7CA1-B74E-60A9-8E6DFB33B18C}" dt="2023-02-13T16:10:27.853" v="482" actId="20577"/>
      <pc:docMkLst>
        <pc:docMk/>
      </pc:docMkLst>
      <pc:sldChg chg="modSp">
        <pc:chgData name="Taniyah Johnson" userId="S::tj11794@georgiasouthern.edu::e2b5b67e-745c-4c98-a086-14e4ea96c982" providerId="AD" clId="Web-{B649855A-7CA1-B74E-60A9-8E6DFB33B18C}" dt="2023-02-13T16:10:27.853" v="482" actId="20577"/>
        <pc:sldMkLst>
          <pc:docMk/>
          <pc:sldMk cId="1179033884" sldId="275"/>
        </pc:sldMkLst>
        <pc:spChg chg="mod">
          <ac:chgData name="Taniyah Johnson" userId="S::tj11794@georgiasouthern.edu::e2b5b67e-745c-4c98-a086-14e4ea96c982" providerId="AD" clId="Web-{B649855A-7CA1-B74E-60A9-8E6DFB33B18C}" dt="2023-02-13T16:10:27.853" v="482" actId="20577"/>
          <ac:spMkLst>
            <pc:docMk/>
            <pc:sldMk cId="1179033884" sldId="275"/>
            <ac:spMk id="3" creationId="{58EC995D-64FA-4400-83D5-17D8CEB6107D}"/>
          </ac:spMkLst>
        </pc:spChg>
      </pc:sldChg>
      <pc:sldChg chg="modSp">
        <pc:chgData name="Taniyah Johnson" userId="S::tj11794@georgiasouthern.edu::e2b5b67e-745c-4c98-a086-14e4ea96c982" providerId="AD" clId="Web-{B649855A-7CA1-B74E-60A9-8E6DFB33B18C}" dt="2023-02-13T14:58:08.026" v="20" actId="1076"/>
        <pc:sldMkLst>
          <pc:docMk/>
          <pc:sldMk cId="3800499763" sldId="296"/>
        </pc:sldMkLst>
        <pc:spChg chg="mod">
          <ac:chgData name="Taniyah Johnson" userId="S::tj11794@georgiasouthern.edu::e2b5b67e-745c-4c98-a086-14e4ea96c982" providerId="AD" clId="Web-{B649855A-7CA1-B74E-60A9-8E6DFB33B18C}" dt="2023-02-13T14:58:08.026" v="20" actId="1076"/>
          <ac:spMkLst>
            <pc:docMk/>
            <pc:sldMk cId="3800499763" sldId="296"/>
            <ac:spMk id="2" creationId="{721AF929-7D8F-F0D1-B14A-816BBE605B94}"/>
          </ac:spMkLst>
        </pc:spChg>
      </pc:sldChg>
      <pc:sldChg chg="modSp">
        <pc:chgData name="Taniyah Johnson" userId="S::tj11794@georgiasouthern.edu::e2b5b67e-745c-4c98-a086-14e4ea96c982" providerId="AD" clId="Web-{B649855A-7CA1-B74E-60A9-8E6DFB33B18C}" dt="2023-02-13T15:03:03.455" v="72" actId="1076"/>
        <pc:sldMkLst>
          <pc:docMk/>
          <pc:sldMk cId="3662255724" sldId="297"/>
        </pc:sldMkLst>
        <pc:spChg chg="mod">
          <ac:chgData name="Taniyah Johnson" userId="S::tj11794@georgiasouthern.edu::e2b5b67e-745c-4c98-a086-14e4ea96c982" providerId="AD" clId="Web-{B649855A-7CA1-B74E-60A9-8E6DFB33B18C}" dt="2023-02-13T15:03:03.455" v="72" actId="1076"/>
          <ac:spMkLst>
            <pc:docMk/>
            <pc:sldMk cId="3662255724" sldId="297"/>
            <ac:spMk id="2" creationId="{721AF929-7D8F-F0D1-B14A-816BBE605B94}"/>
          </ac:spMkLst>
        </pc:spChg>
      </pc:sldChg>
      <pc:sldChg chg="modSp">
        <pc:chgData name="Taniyah Johnson" userId="S::tj11794@georgiasouthern.edu::e2b5b67e-745c-4c98-a086-14e4ea96c982" providerId="AD" clId="Web-{B649855A-7CA1-B74E-60A9-8E6DFB33B18C}" dt="2023-02-13T14:59:11.012" v="39" actId="1076"/>
        <pc:sldMkLst>
          <pc:docMk/>
          <pc:sldMk cId="1557207619" sldId="298"/>
        </pc:sldMkLst>
        <pc:spChg chg="mod">
          <ac:chgData name="Taniyah Johnson" userId="S::tj11794@georgiasouthern.edu::e2b5b67e-745c-4c98-a086-14e4ea96c982" providerId="AD" clId="Web-{B649855A-7CA1-B74E-60A9-8E6DFB33B18C}" dt="2023-02-13T14:59:11.012" v="39" actId="1076"/>
          <ac:spMkLst>
            <pc:docMk/>
            <pc:sldMk cId="1557207619" sldId="298"/>
            <ac:spMk id="2" creationId="{721AF929-7D8F-F0D1-B14A-816BBE605B94}"/>
          </ac:spMkLst>
        </pc:spChg>
      </pc:sldChg>
      <pc:sldChg chg="modSp">
        <pc:chgData name="Taniyah Johnson" userId="S::tj11794@georgiasouthern.edu::e2b5b67e-745c-4c98-a086-14e4ea96c982" providerId="AD" clId="Web-{B649855A-7CA1-B74E-60A9-8E6DFB33B18C}" dt="2023-02-13T15:01:39.969" v="57" actId="1076"/>
        <pc:sldMkLst>
          <pc:docMk/>
          <pc:sldMk cId="2170159041" sldId="299"/>
        </pc:sldMkLst>
        <pc:spChg chg="mod">
          <ac:chgData name="Taniyah Johnson" userId="S::tj11794@georgiasouthern.edu::e2b5b67e-745c-4c98-a086-14e4ea96c982" providerId="AD" clId="Web-{B649855A-7CA1-B74E-60A9-8E6DFB33B18C}" dt="2023-02-13T15:01:39.969" v="57" actId="1076"/>
          <ac:spMkLst>
            <pc:docMk/>
            <pc:sldMk cId="2170159041" sldId="299"/>
            <ac:spMk id="2" creationId="{721AF929-7D8F-F0D1-B14A-816BBE605B94}"/>
          </ac:spMkLst>
        </pc:spChg>
      </pc:sldChg>
      <pc:sldChg chg="delSp modSp add mod replId modClrScheme chgLayout">
        <pc:chgData name="Taniyah Johnson" userId="S::tj11794@georgiasouthern.edu::e2b5b67e-745c-4c98-a086-14e4ea96c982" providerId="AD" clId="Web-{B649855A-7CA1-B74E-60A9-8E6DFB33B18C}" dt="2023-02-13T15:09:36.528" v="98" actId="1076"/>
        <pc:sldMkLst>
          <pc:docMk/>
          <pc:sldMk cId="1855259902" sldId="300"/>
        </pc:sldMkLst>
        <pc:spChg chg="mod ord">
          <ac:chgData name="Taniyah Johnson" userId="S::tj11794@georgiasouthern.edu::e2b5b67e-745c-4c98-a086-14e4ea96c982" providerId="AD" clId="Web-{B649855A-7CA1-B74E-60A9-8E6DFB33B18C}" dt="2023-02-13T15:09:36.528" v="98" actId="1076"/>
          <ac:spMkLst>
            <pc:docMk/>
            <pc:sldMk cId="1855259902" sldId="300"/>
            <ac:spMk id="2" creationId="{721AF929-7D8F-F0D1-B14A-816BBE605B94}"/>
          </ac:spMkLst>
        </pc:spChg>
        <pc:spChg chg="del mod ord">
          <ac:chgData name="Taniyah Johnson" userId="S::tj11794@georgiasouthern.edu::e2b5b67e-745c-4c98-a086-14e4ea96c982" providerId="AD" clId="Web-{B649855A-7CA1-B74E-60A9-8E6DFB33B18C}" dt="2023-02-13T15:09:25.074" v="96"/>
          <ac:spMkLst>
            <pc:docMk/>
            <pc:sldMk cId="1855259902" sldId="300"/>
            <ac:spMk id="3" creationId="{0A0E79BE-6E6A-E5FE-93ED-A927F532465B}"/>
          </ac:spMkLst>
        </pc:spChg>
      </pc:sldChg>
      <pc:sldChg chg="modSp add replId">
        <pc:chgData name="Taniyah Johnson" userId="S::tj11794@georgiasouthern.edu::e2b5b67e-745c-4c98-a086-14e4ea96c982" providerId="AD" clId="Web-{B649855A-7CA1-B74E-60A9-8E6DFB33B18C}" dt="2023-02-13T15:16:14.131" v="150" actId="20577"/>
        <pc:sldMkLst>
          <pc:docMk/>
          <pc:sldMk cId="4118101634" sldId="301"/>
        </pc:sldMkLst>
        <pc:spChg chg="mod">
          <ac:chgData name="Taniyah Johnson" userId="S::tj11794@georgiasouthern.edu::e2b5b67e-745c-4c98-a086-14e4ea96c982" providerId="AD" clId="Web-{B649855A-7CA1-B74E-60A9-8E6DFB33B18C}" dt="2023-02-13T15:16:14.131" v="150" actId="20577"/>
          <ac:spMkLst>
            <pc:docMk/>
            <pc:sldMk cId="4118101634" sldId="301"/>
            <ac:spMk id="2" creationId="{721AF929-7D8F-F0D1-B14A-816BBE605B94}"/>
          </ac:spMkLst>
        </pc:spChg>
      </pc:sldChg>
      <pc:sldChg chg="modSp add replId">
        <pc:chgData name="Taniyah Johnson" userId="S::tj11794@georgiasouthern.edu::e2b5b67e-745c-4c98-a086-14e4ea96c982" providerId="AD" clId="Web-{B649855A-7CA1-B74E-60A9-8E6DFB33B18C}" dt="2023-02-13T15:12:03.047" v="117" actId="1076"/>
        <pc:sldMkLst>
          <pc:docMk/>
          <pc:sldMk cId="3432205005" sldId="302"/>
        </pc:sldMkLst>
        <pc:spChg chg="mod">
          <ac:chgData name="Taniyah Johnson" userId="S::tj11794@georgiasouthern.edu::e2b5b67e-745c-4c98-a086-14e4ea96c982" providerId="AD" clId="Web-{B649855A-7CA1-B74E-60A9-8E6DFB33B18C}" dt="2023-02-13T15:12:03.047" v="117" actId="1076"/>
          <ac:spMkLst>
            <pc:docMk/>
            <pc:sldMk cId="3432205005" sldId="302"/>
            <ac:spMk id="2" creationId="{721AF929-7D8F-F0D1-B14A-816BBE605B94}"/>
          </ac:spMkLst>
        </pc:spChg>
        <pc:spChg chg="mod">
          <ac:chgData name="Taniyah Johnson" userId="S::tj11794@georgiasouthern.edu::e2b5b67e-745c-4c98-a086-14e4ea96c982" providerId="AD" clId="Web-{B649855A-7CA1-B74E-60A9-8E6DFB33B18C}" dt="2023-02-13T15:11:50.328" v="116" actId="1076"/>
          <ac:spMkLst>
            <pc:docMk/>
            <pc:sldMk cId="3432205005" sldId="302"/>
            <ac:spMk id="3" creationId="{0A0E79BE-6E6A-E5FE-93ED-A927F532465B}"/>
          </ac:spMkLst>
        </pc:spChg>
      </pc:sldChg>
      <pc:sldChg chg="modSp add replId">
        <pc:chgData name="Taniyah Johnson" userId="S::tj11794@georgiasouthern.edu::e2b5b67e-745c-4c98-a086-14e4ea96c982" providerId="AD" clId="Web-{B649855A-7CA1-B74E-60A9-8E6DFB33B18C}" dt="2023-02-13T15:14:56.754" v="140" actId="1076"/>
        <pc:sldMkLst>
          <pc:docMk/>
          <pc:sldMk cId="4457807" sldId="303"/>
        </pc:sldMkLst>
        <pc:spChg chg="mod">
          <ac:chgData name="Taniyah Johnson" userId="S::tj11794@georgiasouthern.edu::e2b5b67e-745c-4c98-a086-14e4ea96c982" providerId="AD" clId="Web-{B649855A-7CA1-B74E-60A9-8E6DFB33B18C}" dt="2023-02-13T15:14:56.754" v="140" actId="1076"/>
          <ac:spMkLst>
            <pc:docMk/>
            <pc:sldMk cId="4457807" sldId="303"/>
            <ac:spMk id="2" creationId="{721AF929-7D8F-F0D1-B14A-816BBE605B94}"/>
          </ac:spMkLst>
        </pc:spChg>
      </pc:sldChg>
      <pc:sldChg chg="modSp add replId">
        <pc:chgData name="Taniyah Johnson" userId="S::tj11794@georgiasouthern.edu::e2b5b67e-745c-4c98-a086-14e4ea96c982" providerId="AD" clId="Web-{B649855A-7CA1-B74E-60A9-8E6DFB33B18C}" dt="2023-02-13T15:13:32.580" v="126" actId="1076"/>
        <pc:sldMkLst>
          <pc:docMk/>
          <pc:sldMk cId="1386764360" sldId="304"/>
        </pc:sldMkLst>
        <pc:spChg chg="mod">
          <ac:chgData name="Taniyah Johnson" userId="S::tj11794@georgiasouthern.edu::e2b5b67e-745c-4c98-a086-14e4ea96c982" providerId="AD" clId="Web-{B649855A-7CA1-B74E-60A9-8E6DFB33B18C}" dt="2023-02-13T15:13:32.580" v="126" actId="1076"/>
          <ac:spMkLst>
            <pc:docMk/>
            <pc:sldMk cId="1386764360" sldId="304"/>
            <ac:spMk id="2" creationId="{721AF929-7D8F-F0D1-B14A-816BBE605B94}"/>
          </ac:spMkLst>
        </pc:spChg>
      </pc:sldChg>
      <pc:sldChg chg="modSp add replId">
        <pc:chgData name="Taniyah Johnson" userId="S::tj11794@georgiasouthern.edu::e2b5b67e-745c-4c98-a086-14e4ea96c982" providerId="AD" clId="Web-{B649855A-7CA1-B74E-60A9-8E6DFB33B18C}" dt="2023-02-13T15:17:59.087" v="163" actId="1076"/>
        <pc:sldMkLst>
          <pc:docMk/>
          <pc:sldMk cId="2846980578" sldId="305"/>
        </pc:sldMkLst>
        <pc:spChg chg="mod">
          <ac:chgData name="Taniyah Johnson" userId="S::tj11794@georgiasouthern.edu::e2b5b67e-745c-4c98-a086-14e4ea96c982" providerId="AD" clId="Web-{B649855A-7CA1-B74E-60A9-8E6DFB33B18C}" dt="2023-02-13T15:17:59.087" v="163" actId="1076"/>
          <ac:spMkLst>
            <pc:docMk/>
            <pc:sldMk cId="2846980578" sldId="305"/>
            <ac:spMk id="2" creationId="{721AF929-7D8F-F0D1-B14A-816BBE605B94}"/>
          </ac:spMkLst>
        </pc:spChg>
      </pc:sldChg>
      <pc:sldChg chg="delSp modSp add mod replId modClrScheme chgLayout">
        <pc:chgData name="Taniyah Johnson" userId="S::tj11794@georgiasouthern.edu::e2b5b67e-745c-4c98-a086-14e4ea96c982" providerId="AD" clId="Web-{B649855A-7CA1-B74E-60A9-8E6DFB33B18C}" dt="2023-02-13T15:40:10.730" v="242" actId="1076"/>
        <pc:sldMkLst>
          <pc:docMk/>
          <pc:sldMk cId="2107329333" sldId="306"/>
        </pc:sldMkLst>
        <pc:spChg chg="mod ord">
          <ac:chgData name="Taniyah Johnson" userId="S::tj11794@georgiasouthern.edu::e2b5b67e-745c-4c98-a086-14e4ea96c982" providerId="AD" clId="Web-{B649855A-7CA1-B74E-60A9-8E6DFB33B18C}" dt="2023-02-13T15:40:10.730" v="242" actId="1076"/>
          <ac:spMkLst>
            <pc:docMk/>
            <pc:sldMk cId="2107329333" sldId="306"/>
            <ac:spMk id="2" creationId="{721AF929-7D8F-F0D1-B14A-816BBE605B94}"/>
          </ac:spMkLst>
        </pc:spChg>
        <pc:spChg chg="del mod ord">
          <ac:chgData name="Taniyah Johnson" userId="S::tj11794@georgiasouthern.edu::e2b5b67e-745c-4c98-a086-14e4ea96c982" providerId="AD" clId="Web-{B649855A-7CA1-B74E-60A9-8E6DFB33B18C}" dt="2023-02-13T15:22:00.734" v="176"/>
          <ac:spMkLst>
            <pc:docMk/>
            <pc:sldMk cId="2107329333" sldId="306"/>
            <ac:spMk id="3" creationId="{0A0E79BE-6E6A-E5FE-93ED-A927F532465B}"/>
          </ac:spMkLst>
        </pc:spChg>
      </pc:sldChg>
      <pc:sldChg chg="modSp add replId">
        <pc:chgData name="Taniyah Johnson" userId="S::tj11794@georgiasouthern.edu::e2b5b67e-745c-4c98-a086-14e4ea96c982" providerId="AD" clId="Web-{B649855A-7CA1-B74E-60A9-8E6DFB33B18C}" dt="2023-02-13T15:28:02.993" v="187" actId="1076"/>
        <pc:sldMkLst>
          <pc:docMk/>
          <pc:sldMk cId="3638946855" sldId="307"/>
        </pc:sldMkLst>
        <pc:spChg chg="mod">
          <ac:chgData name="Taniyah Johnson" userId="S::tj11794@georgiasouthern.edu::e2b5b67e-745c-4c98-a086-14e4ea96c982" providerId="AD" clId="Web-{B649855A-7CA1-B74E-60A9-8E6DFB33B18C}" dt="2023-02-13T15:28:02.993" v="187" actId="1076"/>
          <ac:spMkLst>
            <pc:docMk/>
            <pc:sldMk cId="3638946855" sldId="307"/>
            <ac:spMk id="2" creationId="{721AF929-7D8F-F0D1-B14A-816BBE605B94}"/>
          </ac:spMkLst>
        </pc:spChg>
      </pc:sldChg>
      <pc:sldChg chg="modSp add replId">
        <pc:chgData name="Taniyah Johnson" userId="S::tj11794@georgiasouthern.edu::e2b5b67e-745c-4c98-a086-14e4ea96c982" providerId="AD" clId="Web-{B649855A-7CA1-B74E-60A9-8E6DFB33B18C}" dt="2023-02-13T15:29:15.979" v="206" actId="1076"/>
        <pc:sldMkLst>
          <pc:docMk/>
          <pc:sldMk cId="392008376" sldId="308"/>
        </pc:sldMkLst>
        <pc:spChg chg="mod">
          <ac:chgData name="Taniyah Johnson" userId="S::tj11794@georgiasouthern.edu::e2b5b67e-745c-4c98-a086-14e4ea96c982" providerId="AD" clId="Web-{B649855A-7CA1-B74E-60A9-8E6DFB33B18C}" dt="2023-02-13T15:29:15.979" v="206" actId="1076"/>
          <ac:spMkLst>
            <pc:docMk/>
            <pc:sldMk cId="392008376" sldId="308"/>
            <ac:spMk id="2" creationId="{721AF929-7D8F-F0D1-B14A-816BBE605B94}"/>
          </ac:spMkLst>
        </pc:spChg>
        <pc:spChg chg="mod">
          <ac:chgData name="Taniyah Johnson" userId="S::tj11794@georgiasouthern.edu::e2b5b67e-745c-4c98-a086-14e4ea96c982" providerId="AD" clId="Web-{B649855A-7CA1-B74E-60A9-8E6DFB33B18C}" dt="2023-02-13T15:29:08.901" v="205" actId="1076"/>
          <ac:spMkLst>
            <pc:docMk/>
            <pc:sldMk cId="392008376" sldId="308"/>
            <ac:spMk id="3" creationId="{0A0E79BE-6E6A-E5FE-93ED-A927F532465B}"/>
          </ac:spMkLst>
        </pc:spChg>
      </pc:sldChg>
      <pc:sldChg chg="modSp add replId">
        <pc:chgData name="Taniyah Johnson" userId="S::tj11794@georgiasouthern.edu::e2b5b67e-745c-4c98-a086-14e4ea96c982" providerId="AD" clId="Web-{B649855A-7CA1-B74E-60A9-8E6DFB33B18C}" dt="2023-02-13T15:36:17.568" v="216" actId="20577"/>
        <pc:sldMkLst>
          <pc:docMk/>
          <pc:sldMk cId="629453911" sldId="309"/>
        </pc:sldMkLst>
        <pc:spChg chg="mod">
          <ac:chgData name="Taniyah Johnson" userId="S::tj11794@georgiasouthern.edu::e2b5b67e-745c-4c98-a086-14e4ea96c982" providerId="AD" clId="Web-{B649855A-7CA1-B74E-60A9-8E6DFB33B18C}" dt="2023-02-13T15:36:17.568" v="216" actId="20577"/>
          <ac:spMkLst>
            <pc:docMk/>
            <pc:sldMk cId="629453911" sldId="309"/>
            <ac:spMk id="2" creationId="{721AF929-7D8F-F0D1-B14A-816BBE605B94}"/>
          </ac:spMkLst>
        </pc:spChg>
      </pc:sldChg>
      <pc:sldChg chg="modSp add replId">
        <pc:chgData name="Taniyah Johnson" userId="S::tj11794@georgiasouthern.edu::e2b5b67e-745c-4c98-a086-14e4ea96c982" providerId="AD" clId="Web-{B649855A-7CA1-B74E-60A9-8E6DFB33B18C}" dt="2023-02-13T15:36:45.959" v="226" actId="20577"/>
        <pc:sldMkLst>
          <pc:docMk/>
          <pc:sldMk cId="530805737" sldId="310"/>
        </pc:sldMkLst>
        <pc:spChg chg="mod">
          <ac:chgData name="Taniyah Johnson" userId="S::tj11794@georgiasouthern.edu::e2b5b67e-745c-4c98-a086-14e4ea96c982" providerId="AD" clId="Web-{B649855A-7CA1-B74E-60A9-8E6DFB33B18C}" dt="2023-02-13T15:36:45.959" v="226" actId="20577"/>
          <ac:spMkLst>
            <pc:docMk/>
            <pc:sldMk cId="530805737" sldId="310"/>
            <ac:spMk id="2" creationId="{721AF929-7D8F-F0D1-B14A-816BBE605B94}"/>
          </ac:spMkLst>
        </pc:spChg>
      </pc:sldChg>
      <pc:sldChg chg="delSp modSp new mod modClrScheme chgLayout">
        <pc:chgData name="Taniyah Johnson" userId="S::tj11794@georgiasouthern.edu::e2b5b67e-745c-4c98-a086-14e4ea96c982" providerId="AD" clId="Web-{B649855A-7CA1-B74E-60A9-8E6DFB33B18C}" dt="2023-02-13T15:40:03.105" v="241" actId="1076"/>
        <pc:sldMkLst>
          <pc:docMk/>
          <pc:sldMk cId="628932202" sldId="311"/>
        </pc:sldMkLst>
        <pc:spChg chg="mod ord">
          <ac:chgData name="Taniyah Johnson" userId="S::tj11794@georgiasouthern.edu::e2b5b67e-745c-4c98-a086-14e4ea96c982" providerId="AD" clId="Web-{B649855A-7CA1-B74E-60A9-8E6DFB33B18C}" dt="2023-02-13T15:40:03.105" v="241" actId="1076"/>
          <ac:spMkLst>
            <pc:docMk/>
            <pc:sldMk cId="628932202" sldId="311"/>
            <ac:spMk id="2" creationId="{5A63484A-B300-0FB8-F0A9-478AC4029831}"/>
          </ac:spMkLst>
        </pc:spChg>
        <pc:spChg chg="del mod ord">
          <ac:chgData name="Taniyah Johnson" userId="S::tj11794@georgiasouthern.edu::e2b5b67e-745c-4c98-a086-14e4ea96c982" providerId="AD" clId="Web-{B649855A-7CA1-B74E-60A9-8E6DFB33B18C}" dt="2023-02-13T15:39:53.120" v="237"/>
          <ac:spMkLst>
            <pc:docMk/>
            <pc:sldMk cId="628932202" sldId="311"/>
            <ac:spMk id="3" creationId="{83663EEC-7C94-BD58-1F4D-C6EBDB0B0D58}"/>
          </ac:spMkLst>
        </pc:spChg>
      </pc:sldChg>
      <pc:sldChg chg="modSp new mod modClrScheme chgLayout">
        <pc:chgData name="Taniyah Johnson" userId="S::tj11794@georgiasouthern.edu::e2b5b67e-745c-4c98-a086-14e4ea96c982" providerId="AD" clId="Web-{B649855A-7CA1-B74E-60A9-8E6DFB33B18C}" dt="2023-02-13T15:41:36.451" v="257" actId="1076"/>
        <pc:sldMkLst>
          <pc:docMk/>
          <pc:sldMk cId="1652351728" sldId="312"/>
        </pc:sldMkLst>
        <pc:spChg chg="mod ord">
          <ac:chgData name="Taniyah Johnson" userId="S::tj11794@georgiasouthern.edu::e2b5b67e-745c-4c98-a086-14e4ea96c982" providerId="AD" clId="Web-{B649855A-7CA1-B74E-60A9-8E6DFB33B18C}" dt="2023-02-13T15:41:36.451" v="257" actId="1076"/>
          <ac:spMkLst>
            <pc:docMk/>
            <pc:sldMk cId="1652351728" sldId="312"/>
            <ac:spMk id="2" creationId="{E42A3DDC-7E70-9F4E-0A24-30D7283CB096}"/>
          </ac:spMkLst>
        </pc:spChg>
        <pc:spChg chg="mod ord">
          <ac:chgData name="Taniyah Johnson" userId="S::tj11794@georgiasouthern.edu::e2b5b67e-745c-4c98-a086-14e4ea96c982" providerId="AD" clId="Web-{B649855A-7CA1-B74E-60A9-8E6DFB33B18C}" dt="2023-02-13T15:41:11.325" v="244"/>
          <ac:spMkLst>
            <pc:docMk/>
            <pc:sldMk cId="1652351728" sldId="312"/>
            <ac:spMk id="3" creationId="{3AF32B5A-C57E-31BF-E73C-E44AFC19AA5F}"/>
          </ac:spMkLst>
        </pc:spChg>
      </pc:sldChg>
      <pc:sldChg chg="modSp new">
        <pc:chgData name="Taniyah Johnson" userId="S::tj11794@georgiasouthern.edu::e2b5b67e-745c-4c98-a086-14e4ea96c982" providerId="AD" clId="Web-{B649855A-7CA1-B74E-60A9-8E6DFB33B18C}" dt="2023-02-13T15:44:04.548" v="266" actId="1076"/>
        <pc:sldMkLst>
          <pc:docMk/>
          <pc:sldMk cId="3768691370" sldId="313"/>
        </pc:sldMkLst>
        <pc:spChg chg="mod">
          <ac:chgData name="Taniyah Johnson" userId="S::tj11794@georgiasouthern.edu::e2b5b67e-745c-4c98-a086-14e4ea96c982" providerId="AD" clId="Web-{B649855A-7CA1-B74E-60A9-8E6DFB33B18C}" dt="2023-02-13T15:44:04.548" v="266" actId="1076"/>
          <ac:spMkLst>
            <pc:docMk/>
            <pc:sldMk cId="3768691370" sldId="313"/>
            <ac:spMk id="2" creationId="{74CF772F-4E38-97A9-FCE1-1A060C57E9AF}"/>
          </ac:spMkLst>
        </pc:spChg>
      </pc:sldChg>
      <pc:sldChg chg="modSp new">
        <pc:chgData name="Taniyah Johnson" userId="S::tj11794@georgiasouthern.edu::e2b5b67e-745c-4c98-a086-14e4ea96c982" providerId="AD" clId="Web-{B649855A-7CA1-B74E-60A9-8E6DFB33B18C}" dt="2023-02-13T15:44:27.408" v="276" actId="1076"/>
        <pc:sldMkLst>
          <pc:docMk/>
          <pc:sldMk cId="3384898816" sldId="314"/>
        </pc:sldMkLst>
        <pc:spChg chg="mod">
          <ac:chgData name="Taniyah Johnson" userId="S::tj11794@georgiasouthern.edu::e2b5b67e-745c-4c98-a086-14e4ea96c982" providerId="AD" clId="Web-{B649855A-7CA1-B74E-60A9-8E6DFB33B18C}" dt="2023-02-13T15:44:27.408" v="276" actId="1076"/>
          <ac:spMkLst>
            <pc:docMk/>
            <pc:sldMk cId="3384898816" sldId="314"/>
            <ac:spMk id="2" creationId="{F1174CB0-02AE-373B-6030-D7E08C55CE6C}"/>
          </ac:spMkLst>
        </pc:spChg>
      </pc:sldChg>
      <pc:sldChg chg="modSp new">
        <pc:chgData name="Taniyah Johnson" userId="S::tj11794@georgiasouthern.edu::e2b5b67e-745c-4c98-a086-14e4ea96c982" providerId="AD" clId="Web-{B649855A-7CA1-B74E-60A9-8E6DFB33B18C}" dt="2023-02-13T15:50:43.043" v="352" actId="1076"/>
        <pc:sldMkLst>
          <pc:docMk/>
          <pc:sldMk cId="603347068" sldId="315"/>
        </pc:sldMkLst>
        <pc:spChg chg="mod">
          <ac:chgData name="Taniyah Johnson" userId="S::tj11794@georgiasouthern.edu::e2b5b67e-745c-4c98-a086-14e4ea96c982" providerId="AD" clId="Web-{B649855A-7CA1-B74E-60A9-8E6DFB33B18C}" dt="2023-02-13T15:50:43.043" v="352" actId="1076"/>
          <ac:spMkLst>
            <pc:docMk/>
            <pc:sldMk cId="603347068" sldId="315"/>
            <ac:spMk id="2" creationId="{D78B2611-13A1-7D5E-4053-05C1B16D9807}"/>
          </ac:spMkLst>
        </pc:spChg>
      </pc:sldChg>
      <pc:sldChg chg="modSp new">
        <pc:chgData name="Taniyah Johnson" userId="S::tj11794@georgiasouthern.edu::e2b5b67e-745c-4c98-a086-14e4ea96c982" providerId="AD" clId="Web-{B649855A-7CA1-B74E-60A9-8E6DFB33B18C}" dt="2023-02-13T15:53:17.156" v="379" actId="20577"/>
        <pc:sldMkLst>
          <pc:docMk/>
          <pc:sldMk cId="2427095125" sldId="316"/>
        </pc:sldMkLst>
        <pc:spChg chg="mod">
          <ac:chgData name="Taniyah Johnson" userId="S::tj11794@georgiasouthern.edu::e2b5b67e-745c-4c98-a086-14e4ea96c982" providerId="AD" clId="Web-{B649855A-7CA1-B74E-60A9-8E6DFB33B18C}" dt="2023-02-13T15:53:17.156" v="379" actId="20577"/>
          <ac:spMkLst>
            <pc:docMk/>
            <pc:sldMk cId="2427095125" sldId="316"/>
            <ac:spMk id="2" creationId="{A00F0B46-65C3-53C7-C86E-1053FEECB1A5}"/>
          </ac:spMkLst>
        </pc:spChg>
      </pc:sldChg>
      <pc:sldChg chg="modSp new">
        <pc:chgData name="Taniyah Johnson" userId="S::tj11794@georgiasouthern.edu::e2b5b67e-745c-4c98-a086-14e4ea96c982" providerId="AD" clId="Web-{B649855A-7CA1-B74E-60A9-8E6DFB33B18C}" dt="2023-02-13T15:58:44.742" v="392" actId="1076"/>
        <pc:sldMkLst>
          <pc:docMk/>
          <pc:sldMk cId="4257158704" sldId="317"/>
        </pc:sldMkLst>
        <pc:spChg chg="mod">
          <ac:chgData name="Taniyah Johnson" userId="S::tj11794@georgiasouthern.edu::e2b5b67e-745c-4c98-a086-14e4ea96c982" providerId="AD" clId="Web-{B649855A-7CA1-B74E-60A9-8E6DFB33B18C}" dt="2023-02-13T15:58:44.742" v="392" actId="1076"/>
          <ac:spMkLst>
            <pc:docMk/>
            <pc:sldMk cId="4257158704" sldId="317"/>
            <ac:spMk id="2" creationId="{07968365-A16E-E9C5-0D88-14A0F015FFBF}"/>
          </ac:spMkLst>
        </pc:spChg>
      </pc:sldChg>
      <pc:sldChg chg="modSp new">
        <pc:chgData name="Taniyah Johnson" userId="S::tj11794@georgiasouthern.edu::e2b5b67e-745c-4c98-a086-14e4ea96c982" providerId="AD" clId="Web-{B649855A-7CA1-B74E-60A9-8E6DFB33B18C}" dt="2023-02-13T16:00:26.510" v="415" actId="1076"/>
        <pc:sldMkLst>
          <pc:docMk/>
          <pc:sldMk cId="3427996118" sldId="318"/>
        </pc:sldMkLst>
        <pc:spChg chg="mod">
          <ac:chgData name="Taniyah Johnson" userId="S::tj11794@georgiasouthern.edu::e2b5b67e-745c-4c98-a086-14e4ea96c982" providerId="AD" clId="Web-{B649855A-7CA1-B74E-60A9-8E6DFB33B18C}" dt="2023-02-13T16:00:26.510" v="415" actId="1076"/>
          <ac:spMkLst>
            <pc:docMk/>
            <pc:sldMk cId="3427996118" sldId="318"/>
            <ac:spMk id="2" creationId="{EA3888E8-1F77-BA18-8773-1C7FFA81EA56}"/>
          </ac:spMkLst>
        </pc:spChg>
      </pc:sldChg>
      <pc:sldChg chg="modSp new">
        <pc:chgData name="Taniyah Johnson" userId="S::tj11794@georgiasouthern.edu::e2b5b67e-745c-4c98-a086-14e4ea96c982" providerId="AD" clId="Web-{B649855A-7CA1-B74E-60A9-8E6DFB33B18C}" dt="2023-02-13T16:01:22.262" v="436" actId="1076"/>
        <pc:sldMkLst>
          <pc:docMk/>
          <pc:sldMk cId="2567158045" sldId="319"/>
        </pc:sldMkLst>
        <pc:spChg chg="mod">
          <ac:chgData name="Taniyah Johnson" userId="S::tj11794@georgiasouthern.edu::e2b5b67e-745c-4c98-a086-14e4ea96c982" providerId="AD" clId="Web-{B649855A-7CA1-B74E-60A9-8E6DFB33B18C}" dt="2023-02-13T16:01:22.262" v="436" actId="1076"/>
          <ac:spMkLst>
            <pc:docMk/>
            <pc:sldMk cId="2567158045" sldId="319"/>
            <ac:spMk id="2" creationId="{0B1A65A1-1EAA-119A-A67C-1D30B7BC4704}"/>
          </ac:spMkLst>
        </pc:spChg>
      </pc:sldChg>
      <pc:sldChg chg="modSp new">
        <pc:chgData name="Taniyah Johnson" userId="S::tj11794@georgiasouthern.edu::e2b5b67e-745c-4c98-a086-14e4ea96c982" providerId="AD" clId="Web-{B649855A-7CA1-B74E-60A9-8E6DFB33B18C}" dt="2023-02-13T16:02:41.248" v="443" actId="1076"/>
        <pc:sldMkLst>
          <pc:docMk/>
          <pc:sldMk cId="1258548839" sldId="320"/>
        </pc:sldMkLst>
        <pc:spChg chg="mod">
          <ac:chgData name="Taniyah Johnson" userId="S::tj11794@georgiasouthern.edu::e2b5b67e-745c-4c98-a086-14e4ea96c982" providerId="AD" clId="Web-{B649855A-7CA1-B74E-60A9-8E6DFB33B18C}" dt="2023-02-13T16:02:41.248" v="443" actId="1076"/>
          <ac:spMkLst>
            <pc:docMk/>
            <pc:sldMk cId="1258548839" sldId="320"/>
            <ac:spMk id="2" creationId="{C6527604-917F-AA24-8F76-A8F9BC130E3E}"/>
          </ac:spMkLst>
        </pc:spChg>
      </pc:sldChg>
      <pc:sldChg chg="modSp new">
        <pc:chgData name="Taniyah Johnson" userId="S::tj11794@georgiasouthern.edu::e2b5b67e-745c-4c98-a086-14e4ea96c982" providerId="AD" clId="Web-{B649855A-7CA1-B74E-60A9-8E6DFB33B18C}" dt="2023-02-13T16:03:12.077" v="456" actId="1076"/>
        <pc:sldMkLst>
          <pc:docMk/>
          <pc:sldMk cId="2957465432" sldId="321"/>
        </pc:sldMkLst>
        <pc:spChg chg="mod">
          <ac:chgData name="Taniyah Johnson" userId="S::tj11794@georgiasouthern.edu::e2b5b67e-745c-4c98-a086-14e4ea96c982" providerId="AD" clId="Web-{B649855A-7CA1-B74E-60A9-8E6DFB33B18C}" dt="2023-02-13T16:03:12.077" v="456" actId="1076"/>
          <ac:spMkLst>
            <pc:docMk/>
            <pc:sldMk cId="2957465432" sldId="321"/>
            <ac:spMk id="2" creationId="{2CAF9A2D-5ED6-27DD-5A5B-880EE10CF820}"/>
          </ac:spMkLst>
        </pc:spChg>
      </pc:sldChg>
      <pc:sldChg chg="modSp new ord">
        <pc:chgData name="Taniyah Johnson" userId="S::tj11794@georgiasouthern.edu::e2b5b67e-745c-4c98-a086-14e4ea96c982" providerId="AD" clId="Web-{B649855A-7CA1-B74E-60A9-8E6DFB33B18C}" dt="2023-02-13T15:57:28.803" v="380"/>
        <pc:sldMkLst>
          <pc:docMk/>
          <pc:sldMk cId="1210633499" sldId="322"/>
        </pc:sldMkLst>
        <pc:spChg chg="mod">
          <ac:chgData name="Taniyah Johnson" userId="S::tj11794@georgiasouthern.edu::e2b5b67e-745c-4c98-a086-14e4ea96c982" providerId="AD" clId="Web-{B649855A-7CA1-B74E-60A9-8E6DFB33B18C}" dt="2023-02-13T15:46:59.834" v="329" actId="20577"/>
          <ac:spMkLst>
            <pc:docMk/>
            <pc:sldMk cId="1210633499" sldId="322"/>
            <ac:spMk id="2" creationId="{910156AD-249C-D2F5-C826-D27C6A70A76A}"/>
          </ac:spMkLst>
        </pc:spChg>
      </pc:sldChg>
      <pc:sldChg chg="modSp new">
        <pc:chgData name="Taniyah Johnson" userId="S::tj11794@georgiasouthern.edu::e2b5b67e-745c-4c98-a086-14e4ea96c982" providerId="AD" clId="Web-{B649855A-7CA1-B74E-60A9-8E6DFB33B18C}" dt="2023-02-13T16:03:23.624" v="461" actId="1076"/>
        <pc:sldMkLst>
          <pc:docMk/>
          <pc:sldMk cId="3893699651" sldId="323"/>
        </pc:sldMkLst>
        <pc:spChg chg="mod">
          <ac:chgData name="Taniyah Johnson" userId="S::tj11794@georgiasouthern.edu::e2b5b67e-745c-4c98-a086-14e4ea96c982" providerId="AD" clId="Web-{B649855A-7CA1-B74E-60A9-8E6DFB33B18C}" dt="2023-02-13T16:03:23.624" v="461" actId="1076"/>
          <ac:spMkLst>
            <pc:docMk/>
            <pc:sldMk cId="3893699651" sldId="323"/>
            <ac:spMk id="2" creationId="{D512430A-CEB9-61C0-E859-F9927368DB7A}"/>
          </ac:spMkLst>
        </pc:spChg>
      </pc:sldChg>
    </pc:docChg>
  </pc:docChgLst>
  <pc:docChgLst>
    <pc:chgData name="Benjamin McKay" userId="990b1279-45a4-4b45-bc5e-a16751d682be" providerId="ADAL" clId="{2A451639-82EB-498D-888E-71F0B88B81FA}"/>
    <pc:docChg chg="undo custSel delSld modSld sldOrd">
      <pc:chgData name="Benjamin McKay" userId="990b1279-45a4-4b45-bc5e-a16751d682be" providerId="ADAL" clId="{2A451639-82EB-498D-888E-71F0B88B81FA}" dt="2023-02-28T19:40:00.053" v="701" actId="403"/>
      <pc:docMkLst>
        <pc:docMk/>
      </pc:docMkLst>
      <pc:sldChg chg="addSp delSp modSp mod">
        <pc:chgData name="Benjamin McKay" userId="990b1279-45a4-4b45-bc5e-a16751d682be" providerId="ADAL" clId="{2A451639-82EB-498D-888E-71F0B88B81FA}" dt="2023-02-28T17:49:03.675" v="620" actId="1076"/>
        <pc:sldMkLst>
          <pc:docMk/>
          <pc:sldMk cId="3486579757" sldId="257"/>
        </pc:sldMkLst>
        <pc:spChg chg="add mod">
          <ac:chgData name="Benjamin McKay" userId="990b1279-45a4-4b45-bc5e-a16751d682be" providerId="ADAL" clId="{2A451639-82EB-498D-888E-71F0B88B81FA}" dt="2023-02-28T17:49:03.675" v="620" actId="1076"/>
          <ac:spMkLst>
            <pc:docMk/>
            <pc:sldMk cId="3486579757" sldId="257"/>
            <ac:spMk id="3" creationId="{47277975-0CB9-108D-5451-F328C7228156}"/>
          </ac:spMkLst>
        </pc:spChg>
        <pc:graphicFrameChg chg="add del mod">
          <ac:chgData name="Benjamin McKay" userId="990b1279-45a4-4b45-bc5e-a16751d682be" providerId="ADAL" clId="{2A451639-82EB-498D-888E-71F0B88B81FA}" dt="2023-02-28T17:45:34.869" v="594"/>
          <ac:graphicFrameMkLst>
            <pc:docMk/>
            <pc:sldMk cId="3486579757" sldId="257"/>
            <ac:graphicFrameMk id="2" creationId="{9EEB279A-6457-A62D-699D-9C50154E61F9}"/>
          </ac:graphicFrameMkLst>
        </pc:graphicFrameChg>
        <pc:picChg chg="mod">
          <ac:chgData name="Benjamin McKay" userId="990b1279-45a4-4b45-bc5e-a16751d682be" providerId="ADAL" clId="{2A451639-82EB-498D-888E-71F0B88B81FA}" dt="2023-02-28T17:44:04.659" v="592" actId="14100"/>
          <ac:picMkLst>
            <pc:docMk/>
            <pc:sldMk cId="3486579757" sldId="257"/>
            <ac:picMk id="8" creationId="{4E1F8787-E940-497F-BE69-2060D3AA874F}"/>
          </ac:picMkLst>
        </pc:picChg>
      </pc:sldChg>
      <pc:sldChg chg="delSp modSp mod">
        <pc:chgData name="Benjamin McKay" userId="990b1279-45a4-4b45-bc5e-a16751d682be" providerId="ADAL" clId="{2A451639-82EB-498D-888E-71F0B88B81FA}" dt="2023-02-28T19:28:41.846" v="629" actId="1076"/>
        <pc:sldMkLst>
          <pc:docMk/>
          <pc:sldMk cId="2264072175" sldId="274"/>
        </pc:sldMkLst>
        <pc:spChg chg="mod">
          <ac:chgData name="Benjamin McKay" userId="990b1279-45a4-4b45-bc5e-a16751d682be" providerId="ADAL" clId="{2A451639-82EB-498D-888E-71F0B88B81FA}" dt="2023-02-28T19:28:36.531" v="628" actId="14100"/>
          <ac:spMkLst>
            <pc:docMk/>
            <pc:sldMk cId="2264072175" sldId="274"/>
            <ac:spMk id="3" creationId="{58EC995D-64FA-4400-83D5-17D8CEB6107D}"/>
          </ac:spMkLst>
        </pc:spChg>
        <pc:spChg chg="del">
          <ac:chgData name="Benjamin McKay" userId="990b1279-45a4-4b45-bc5e-a16751d682be" providerId="ADAL" clId="{2A451639-82EB-498D-888E-71F0B88B81FA}" dt="2023-02-28T19:28:14.596" v="621" actId="478"/>
          <ac:spMkLst>
            <pc:docMk/>
            <pc:sldMk cId="2264072175" sldId="274"/>
            <ac:spMk id="7" creationId="{737186E6-6BCC-BA89-8BC1-133E3F89B699}"/>
          </ac:spMkLst>
        </pc:spChg>
        <pc:picChg chg="mod">
          <ac:chgData name="Benjamin McKay" userId="990b1279-45a4-4b45-bc5e-a16751d682be" providerId="ADAL" clId="{2A451639-82EB-498D-888E-71F0B88B81FA}" dt="2023-02-28T19:28:41.846" v="629" actId="1076"/>
          <ac:picMkLst>
            <pc:docMk/>
            <pc:sldMk cId="2264072175" sldId="274"/>
            <ac:picMk id="4" creationId="{B0DBFD64-39C1-6F08-10F6-12001E608280}"/>
          </ac:picMkLst>
        </pc:picChg>
      </pc:sldChg>
      <pc:sldChg chg="del">
        <pc:chgData name="Benjamin McKay" userId="990b1279-45a4-4b45-bc5e-a16751d682be" providerId="ADAL" clId="{2A451639-82EB-498D-888E-71F0B88B81FA}" dt="2023-02-28T17:31:28.966" v="209" actId="47"/>
        <pc:sldMkLst>
          <pc:docMk/>
          <pc:sldMk cId="1179033884" sldId="275"/>
        </pc:sldMkLst>
      </pc:sldChg>
      <pc:sldChg chg="modSp">
        <pc:chgData name="Benjamin McKay" userId="990b1279-45a4-4b45-bc5e-a16751d682be" providerId="ADAL" clId="{2A451639-82EB-498D-888E-71F0B88B81FA}" dt="2023-02-28T19:30:42.984" v="633" actId="403"/>
        <pc:sldMkLst>
          <pc:docMk/>
          <pc:sldMk cId="1822070102" sldId="286"/>
        </pc:sldMkLst>
        <pc:graphicFrameChg chg="mod">
          <ac:chgData name="Benjamin McKay" userId="990b1279-45a4-4b45-bc5e-a16751d682be" providerId="ADAL" clId="{2A451639-82EB-498D-888E-71F0B88B81FA}" dt="2023-02-28T19:30:42.984" v="633" actId="403"/>
          <ac:graphicFrameMkLst>
            <pc:docMk/>
            <pc:sldMk cId="1822070102" sldId="286"/>
            <ac:graphicFrameMk id="2" creationId="{E22A8066-ABC7-17CE-1F73-00C55644F8F3}"/>
          </ac:graphicFrameMkLst>
        </pc:graphicFrameChg>
      </pc:sldChg>
      <pc:sldChg chg="modSp">
        <pc:chgData name="Benjamin McKay" userId="990b1279-45a4-4b45-bc5e-a16751d682be" providerId="ADAL" clId="{2A451639-82EB-498D-888E-71F0B88B81FA}" dt="2023-02-28T19:30:56.825" v="637" actId="403"/>
        <pc:sldMkLst>
          <pc:docMk/>
          <pc:sldMk cId="3801350950" sldId="287"/>
        </pc:sldMkLst>
        <pc:graphicFrameChg chg="mod">
          <ac:chgData name="Benjamin McKay" userId="990b1279-45a4-4b45-bc5e-a16751d682be" providerId="ADAL" clId="{2A451639-82EB-498D-888E-71F0B88B81FA}" dt="2023-02-28T19:30:56.825" v="637" actId="403"/>
          <ac:graphicFrameMkLst>
            <pc:docMk/>
            <pc:sldMk cId="3801350950" sldId="287"/>
            <ac:graphicFrameMk id="4" creationId="{CECE7267-AC28-40B5-A858-FDA60A90AA12}"/>
          </ac:graphicFrameMkLst>
        </pc:graphicFrameChg>
      </pc:sldChg>
      <pc:sldChg chg="modSp">
        <pc:chgData name="Benjamin McKay" userId="990b1279-45a4-4b45-bc5e-a16751d682be" providerId="ADAL" clId="{2A451639-82EB-498D-888E-71F0B88B81FA}" dt="2023-02-28T19:31:02.302" v="641" actId="403"/>
        <pc:sldMkLst>
          <pc:docMk/>
          <pc:sldMk cId="1956063758" sldId="288"/>
        </pc:sldMkLst>
        <pc:graphicFrameChg chg="mod">
          <ac:chgData name="Benjamin McKay" userId="990b1279-45a4-4b45-bc5e-a16751d682be" providerId="ADAL" clId="{2A451639-82EB-498D-888E-71F0B88B81FA}" dt="2023-02-28T19:31:02.302" v="641" actId="403"/>
          <ac:graphicFrameMkLst>
            <pc:docMk/>
            <pc:sldMk cId="1956063758" sldId="288"/>
            <ac:graphicFrameMk id="2" creationId="{2A4A285C-EE88-26E1-3FB1-22AAB8EAB1B8}"/>
          </ac:graphicFrameMkLst>
        </pc:graphicFrameChg>
      </pc:sldChg>
      <pc:sldChg chg="modSp mod">
        <pc:chgData name="Benjamin McKay" userId="990b1279-45a4-4b45-bc5e-a16751d682be" providerId="ADAL" clId="{2A451639-82EB-498D-888E-71F0B88B81FA}" dt="2023-02-28T19:33:32.863" v="669" actId="14100"/>
        <pc:sldMkLst>
          <pc:docMk/>
          <pc:sldMk cId="2381607307" sldId="293"/>
        </pc:sldMkLst>
        <pc:spChg chg="mod">
          <ac:chgData name="Benjamin McKay" userId="990b1279-45a4-4b45-bc5e-a16751d682be" providerId="ADAL" clId="{2A451639-82EB-498D-888E-71F0B88B81FA}" dt="2023-02-28T19:33:32.863" v="669" actId="14100"/>
          <ac:spMkLst>
            <pc:docMk/>
            <pc:sldMk cId="2381607307" sldId="293"/>
            <ac:spMk id="5" creationId="{8E6280A5-E401-50BC-164C-0F705122B7EA}"/>
          </ac:spMkLst>
        </pc:spChg>
      </pc:sldChg>
      <pc:sldChg chg="modSp mod">
        <pc:chgData name="Benjamin McKay" userId="990b1279-45a4-4b45-bc5e-a16751d682be" providerId="ADAL" clId="{2A451639-82EB-498D-888E-71F0B88B81FA}" dt="2023-02-28T19:40:00.053" v="701" actId="403"/>
        <pc:sldMkLst>
          <pc:docMk/>
          <pc:sldMk cId="3768691370" sldId="313"/>
        </pc:sldMkLst>
        <pc:graphicFrameChg chg="mod">
          <ac:chgData name="Benjamin McKay" userId="990b1279-45a4-4b45-bc5e-a16751d682be" providerId="ADAL" clId="{2A451639-82EB-498D-888E-71F0B88B81FA}" dt="2023-02-28T19:40:00.053" v="701" actId="403"/>
          <ac:graphicFrameMkLst>
            <pc:docMk/>
            <pc:sldMk cId="3768691370" sldId="313"/>
            <ac:graphicFrameMk id="3" creationId="{326C209D-16B2-86DC-680C-9C0DA80944B0}"/>
          </ac:graphicFrameMkLst>
        </pc:graphicFrameChg>
      </pc:sldChg>
      <pc:sldChg chg="del">
        <pc:chgData name="Benjamin McKay" userId="990b1279-45a4-4b45-bc5e-a16751d682be" providerId="ADAL" clId="{2A451639-82EB-498D-888E-71F0B88B81FA}" dt="2023-02-28T17:18:26.198" v="0" actId="47"/>
        <pc:sldMkLst>
          <pc:docMk/>
          <pc:sldMk cId="1258548839" sldId="320"/>
        </pc:sldMkLst>
      </pc:sldChg>
      <pc:sldChg chg="modSp mod">
        <pc:chgData name="Benjamin McKay" userId="990b1279-45a4-4b45-bc5e-a16751d682be" providerId="ADAL" clId="{2A451639-82EB-498D-888E-71F0B88B81FA}" dt="2023-02-28T17:40:13.588" v="591" actId="20577"/>
        <pc:sldMkLst>
          <pc:docMk/>
          <pc:sldMk cId="3893699651" sldId="323"/>
        </pc:sldMkLst>
        <pc:spChg chg="mod">
          <ac:chgData name="Benjamin McKay" userId="990b1279-45a4-4b45-bc5e-a16751d682be" providerId="ADAL" clId="{2A451639-82EB-498D-888E-71F0B88B81FA}" dt="2023-02-28T17:40:13.588" v="591" actId="20577"/>
          <ac:spMkLst>
            <pc:docMk/>
            <pc:sldMk cId="3893699651" sldId="323"/>
            <ac:spMk id="3" creationId="{8F5CAB51-F78F-37DD-B880-6732B8476A21}"/>
          </ac:spMkLst>
        </pc:spChg>
      </pc:sldChg>
      <pc:sldChg chg="modSp mod">
        <pc:chgData name="Benjamin McKay" userId="990b1279-45a4-4b45-bc5e-a16751d682be" providerId="ADAL" clId="{2A451639-82EB-498D-888E-71F0B88B81FA}" dt="2023-02-28T19:38:52.284" v="694" actId="403"/>
        <pc:sldMkLst>
          <pc:docMk/>
          <pc:sldMk cId="1161372237" sldId="326"/>
        </pc:sldMkLst>
        <pc:graphicFrameChg chg="mod">
          <ac:chgData name="Benjamin McKay" userId="990b1279-45a4-4b45-bc5e-a16751d682be" providerId="ADAL" clId="{2A451639-82EB-498D-888E-71F0B88B81FA}" dt="2023-02-28T19:38:46.367" v="693" actId="403"/>
          <ac:graphicFrameMkLst>
            <pc:docMk/>
            <pc:sldMk cId="1161372237" sldId="326"/>
            <ac:graphicFrameMk id="4" creationId="{75374C7E-C844-9B23-DAB0-21552D75159D}"/>
          </ac:graphicFrameMkLst>
        </pc:graphicFrameChg>
        <pc:graphicFrameChg chg="mod">
          <ac:chgData name="Benjamin McKay" userId="990b1279-45a4-4b45-bc5e-a16751d682be" providerId="ADAL" clId="{2A451639-82EB-498D-888E-71F0B88B81FA}" dt="2023-02-28T19:38:52.284" v="694" actId="403"/>
          <ac:graphicFrameMkLst>
            <pc:docMk/>
            <pc:sldMk cId="1161372237" sldId="326"/>
            <ac:graphicFrameMk id="5" creationId="{492962FB-74DB-A025-5A1D-90013E62455D}"/>
          </ac:graphicFrameMkLst>
        </pc:graphicFrameChg>
      </pc:sldChg>
      <pc:sldChg chg="modSp mod">
        <pc:chgData name="Benjamin McKay" userId="990b1279-45a4-4b45-bc5e-a16751d682be" providerId="ADAL" clId="{2A451639-82EB-498D-888E-71F0B88B81FA}" dt="2023-02-28T19:31:33.977" v="651" actId="1076"/>
        <pc:sldMkLst>
          <pc:docMk/>
          <pc:sldMk cId="1756650847" sldId="328"/>
        </pc:sldMkLst>
        <pc:spChg chg="mod">
          <ac:chgData name="Benjamin McKay" userId="990b1279-45a4-4b45-bc5e-a16751d682be" providerId="ADAL" clId="{2A451639-82EB-498D-888E-71F0B88B81FA}" dt="2023-02-28T19:31:33.977" v="651" actId="1076"/>
          <ac:spMkLst>
            <pc:docMk/>
            <pc:sldMk cId="1756650847" sldId="328"/>
            <ac:spMk id="7" creationId="{1C615A5C-B95B-0B9E-B685-CAE26C528EA6}"/>
          </ac:spMkLst>
        </pc:spChg>
      </pc:sldChg>
      <pc:sldChg chg="modSp">
        <pc:chgData name="Benjamin McKay" userId="990b1279-45a4-4b45-bc5e-a16751d682be" providerId="ADAL" clId="{2A451639-82EB-498D-888E-71F0B88B81FA}" dt="2023-02-28T19:31:22.690" v="645" actId="403"/>
        <pc:sldMkLst>
          <pc:docMk/>
          <pc:sldMk cId="2212324603" sldId="329"/>
        </pc:sldMkLst>
        <pc:graphicFrameChg chg="mod">
          <ac:chgData name="Benjamin McKay" userId="990b1279-45a4-4b45-bc5e-a16751d682be" providerId="ADAL" clId="{2A451639-82EB-498D-888E-71F0B88B81FA}" dt="2023-02-28T19:31:22.690" v="645" actId="403"/>
          <ac:graphicFrameMkLst>
            <pc:docMk/>
            <pc:sldMk cId="2212324603" sldId="329"/>
            <ac:graphicFrameMk id="8" creationId="{C35465C6-CD44-B626-6398-2CF80D110ABD}"/>
          </ac:graphicFrameMkLst>
        </pc:graphicFrameChg>
      </pc:sldChg>
      <pc:sldChg chg="modSp mod">
        <pc:chgData name="Benjamin McKay" userId="990b1279-45a4-4b45-bc5e-a16751d682be" providerId="ADAL" clId="{2A451639-82EB-498D-888E-71F0B88B81FA}" dt="2023-02-28T19:31:43.644" v="652" actId="14734"/>
        <pc:sldMkLst>
          <pc:docMk/>
          <pc:sldMk cId="3422064106" sldId="330"/>
        </pc:sldMkLst>
        <pc:graphicFrameChg chg="modGraphic">
          <ac:chgData name="Benjamin McKay" userId="990b1279-45a4-4b45-bc5e-a16751d682be" providerId="ADAL" clId="{2A451639-82EB-498D-888E-71F0B88B81FA}" dt="2023-02-28T19:31:43.644" v="652" actId="14734"/>
          <ac:graphicFrameMkLst>
            <pc:docMk/>
            <pc:sldMk cId="3422064106" sldId="330"/>
            <ac:graphicFrameMk id="6" creationId="{18F9B847-D207-FD43-C35B-3346BC638C6C}"/>
          </ac:graphicFrameMkLst>
        </pc:graphicFrameChg>
      </pc:sldChg>
      <pc:sldChg chg="modSp">
        <pc:chgData name="Benjamin McKay" userId="990b1279-45a4-4b45-bc5e-a16751d682be" providerId="ADAL" clId="{2A451639-82EB-498D-888E-71F0B88B81FA}" dt="2023-02-28T19:32:43.722" v="666" actId="403"/>
        <pc:sldMkLst>
          <pc:docMk/>
          <pc:sldMk cId="3387708650" sldId="331"/>
        </pc:sldMkLst>
        <pc:graphicFrameChg chg="mod">
          <ac:chgData name="Benjamin McKay" userId="990b1279-45a4-4b45-bc5e-a16751d682be" providerId="ADAL" clId="{2A451639-82EB-498D-888E-71F0B88B81FA}" dt="2023-02-28T19:32:19.622" v="654" actId="403"/>
          <ac:graphicFrameMkLst>
            <pc:docMk/>
            <pc:sldMk cId="3387708650" sldId="331"/>
            <ac:graphicFrameMk id="4" creationId="{2B1FDD6F-D881-582A-C78A-64BE64A05496}"/>
          </ac:graphicFrameMkLst>
        </pc:graphicFrameChg>
        <pc:graphicFrameChg chg="mod">
          <ac:chgData name="Benjamin McKay" userId="990b1279-45a4-4b45-bc5e-a16751d682be" providerId="ADAL" clId="{2A451639-82EB-498D-888E-71F0B88B81FA}" dt="2023-02-28T19:32:23.178" v="656" actId="403"/>
          <ac:graphicFrameMkLst>
            <pc:docMk/>
            <pc:sldMk cId="3387708650" sldId="331"/>
            <ac:graphicFrameMk id="5" creationId="{3900B0E5-0E16-1C46-03BF-37083DDB9687}"/>
          </ac:graphicFrameMkLst>
        </pc:graphicFrameChg>
        <pc:graphicFrameChg chg="mod">
          <ac:chgData name="Benjamin McKay" userId="990b1279-45a4-4b45-bc5e-a16751d682be" providerId="ADAL" clId="{2A451639-82EB-498D-888E-71F0B88B81FA}" dt="2023-02-28T19:32:26.534" v="658" actId="403"/>
          <ac:graphicFrameMkLst>
            <pc:docMk/>
            <pc:sldMk cId="3387708650" sldId="331"/>
            <ac:graphicFrameMk id="7" creationId="{266E322C-C912-7E32-E7DE-B14C5FE423F3}"/>
          </ac:graphicFrameMkLst>
        </pc:graphicFrameChg>
        <pc:graphicFrameChg chg="mod">
          <ac:chgData name="Benjamin McKay" userId="990b1279-45a4-4b45-bc5e-a16751d682be" providerId="ADAL" clId="{2A451639-82EB-498D-888E-71F0B88B81FA}" dt="2023-02-28T19:32:39.812" v="664" actId="403"/>
          <ac:graphicFrameMkLst>
            <pc:docMk/>
            <pc:sldMk cId="3387708650" sldId="331"/>
            <ac:graphicFrameMk id="8" creationId="{D53312F9-513A-E7FE-27FF-35522CB6EC41}"/>
          </ac:graphicFrameMkLst>
        </pc:graphicFrameChg>
        <pc:graphicFrameChg chg="mod">
          <ac:chgData name="Benjamin McKay" userId="990b1279-45a4-4b45-bc5e-a16751d682be" providerId="ADAL" clId="{2A451639-82EB-498D-888E-71F0B88B81FA}" dt="2023-02-28T19:32:43.722" v="666" actId="403"/>
          <ac:graphicFrameMkLst>
            <pc:docMk/>
            <pc:sldMk cId="3387708650" sldId="331"/>
            <ac:graphicFrameMk id="9" creationId="{238D0CC7-94AF-CBD9-8C17-5C4C47DF4B2B}"/>
          </ac:graphicFrameMkLst>
        </pc:graphicFrameChg>
        <pc:graphicFrameChg chg="mod">
          <ac:chgData name="Benjamin McKay" userId="990b1279-45a4-4b45-bc5e-a16751d682be" providerId="ADAL" clId="{2A451639-82EB-498D-888E-71F0B88B81FA}" dt="2023-02-28T19:32:32.054" v="662" actId="404"/>
          <ac:graphicFrameMkLst>
            <pc:docMk/>
            <pc:sldMk cId="3387708650" sldId="331"/>
            <ac:graphicFrameMk id="10" creationId="{A38BE8F7-23AD-79AF-07D1-782733BDCC3B}"/>
          </ac:graphicFrameMkLst>
        </pc:graphicFrameChg>
      </pc:sldChg>
      <pc:sldChg chg="ord">
        <pc:chgData name="Benjamin McKay" userId="990b1279-45a4-4b45-bc5e-a16751d682be" providerId="ADAL" clId="{2A451639-82EB-498D-888E-71F0B88B81FA}" dt="2023-02-28T17:20:20.030" v="4"/>
        <pc:sldMkLst>
          <pc:docMk/>
          <pc:sldMk cId="1002849666" sldId="336"/>
        </pc:sldMkLst>
      </pc:sldChg>
    </pc:docChg>
  </pc:docChgLst>
  <pc:docChgLst>
    <pc:chgData name="Benjamin McKay" userId="S::bpmckay@georgiasouthern.edu::990b1279-45a4-4b45-bc5e-a16751d682be" providerId="AD" clId="Web-{D4D19639-C80C-4B16-8A64-BC99CFD60CAA}"/>
    <pc:docChg chg="modSld">
      <pc:chgData name="Benjamin McKay" userId="S::bpmckay@georgiasouthern.edu::990b1279-45a4-4b45-bc5e-a16751d682be" providerId="AD" clId="Web-{D4D19639-C80C-4B16-8A64-BC99CFD60CAA}" dt="2023-03-01T02:41:17.777" v="0" actId="1076"/>
      <pc:docMkLst>
        <pc:docMk/>
      </pc:docMkLst>
      <pc:sldChg chg="modSp">
        <pc:chgData name="Benjamin McKay" userId="S::bpmckay@georgiasouthern.edu::990b1279-45a4-4b45-bc5e-a16751d682be" providerId="AD" clId="Web-{D4D19639-C80C-4B16-8A64-BC99CFD60CAA}" dt="2023-03-01T02:41:17.777" v="0" actId="1076"/>
        <pc:sldMkLst>
          <pc:docMk/>
          <pc:sldMk cId="3486579757" sldId="257"/>
        </pc:sldMkLst>
        <pc:spChg chg="mod">
          <ac:chgData name="Benjamin McKay" userId="S::bpmckay@georgiasouthern.edu::990b1279-45a4-4b45-bc5e-a16751d682be" providerId="AD" clId="Web-{D4D19639-C80C-4B16-8A64-BC99CFD60CAA}" dt="2023-03-01T02:41:17.777" v="0" actId="1076"/>
          <ac:spMkLst>
            <pc:docMk/>
            <pc:sldMk cId="3486579757" sldId="257"/>
            <ac:spMk id="3" creationId="{47277975-0CB9-108D-5451-F328C7228156}"/>
          </ac:spMkLst>
        </pc:spChg>
      </pc:sldChg>
    </pc:docChg>
  </pc:docChgLst>
  <pc:docChgLst>
    <pc:chgData name="Chelsea Reimers" userId="bc64ca80-85f5-4c2f-8323-b768012057c0" providerId="ADAL" clId="{12CBAD5B-9E13-4F0B-AE61-B90D82C28B78}"/>
    <pc:docChg chg="undo custSel addSld delSld modSld sldOrd">
      <pc:chgData name="Chelsea Reimers" userId="bc64ca80-85f5-4c2f-8323-b768012057c0" providerId="ADAL" clId="{12CBAD5B-9E13-4F0B-AE61-B90D82C28B78}" dt="2023-02-28T19:57:47.644" v="6279" actId="20577"/>
      <pc:docMkLst>
        <pc:docMk/>
      </pc:docMkLst>
      <pc:sldChg chg="addSp delSp modSp mod">
        <pc:chgData name="Chelsea Reimers" userId="bc64ca80-85f5-4c2f-8323-b768012057c0" providerId="ADAL" clId="{12CBAD5B-9E13-4F0B-AE61-B90D82C28B78}" dt="2023-02-28T18:11:06.734" v="5975" actId="1076"/>
        <pc:sldMkLst>
          <pc:docMk/>
          <pc:sldMk cId="3486579757" sldId="257"/>
        </pc:sldMkLst>
        <pc:spChg chg="add del mod">
          <ac:chgData name="Chelsea Reimers" userId="bc64ca80-85f5-4c2f-8323-b768012057c0" providerId="ADAL" clId="{12CBAD5B-9E13-4F0B-AE61-B90D82C28B78}" dt="2023-02-27T20:01:00.602" v="9" actId="478"/>
          <ac:spMkLst>
            <pc:docMk/>
            <pc:sldMk cId="3486579757" sldId="257"/>
            <ac:spMk id="3" creationId="{C8917708-0D58-44B6-0BA9-C866BE64E567}"/>
          </ac:spMkLst>
        </pc:spChg>
        <pc:spChg chg="mod">
          <ac:chgData name="Chelsea Reimers" userId="bc64ca80-85f5-4c2f-8323-b768012057c0" providerId="ADAL" clId="{12CBAD5B-9E13-4F0B-AE61-B90D82C28B78}" dt="2023-02-27T20:01:40.423" v="14" actId="207"/>
          <ac:spMkLst>
            <pc:docMk/>
            <pc:sldMk cId="3486579757" sldId="257"/>
            <ac:spMk id="4" creationId="{00000000-0000-0000-0000-000000000000}"/>
          </ac:spMkLst>
        </pc:spChg>
        <pc:spChg chg="del">
          <ac:chgData name="Chelsea Reimers" userId="bc64ca80-85f5-4c2f-8323-b768012057c0" providerId="ADAL" clId="{12CBAD5B-9E13-4F0B-AE61-B90D82C28B78}" dt="2023-02-27T20:00:55.041" v="8" actId="478"/>
          <ac:spMkLst>
            <pc:docMk/>
            <pc:sldMk cId="3486579757" sldId="257"/>
            <ac:spMk id="5" creationId="{00000000-0000-0000-0000-000000000000}"/>
          </ac:spMkLst>
        </pc:spChg>
        <pc:picChg chg="add del mod">
          <ac:chgData name="Chelsea Reimers" userId="bc64ca80-85f5-4c2f-8323-b768012057c0" providerId="ADAL" clId="{12CBAD5B-9E13-4F0B-AE61-B90D82C28B78}" dt="2023-02-28T18:10:14.592" v="5971" actId="478"/>
          <ac:picMkLst>
            <pc:docMk/>
            <pc:sldMk cId="3486579757" sldId="257"/>
            <ac:picMk id="2" creationId="{E38BD463-419F-B67B-66C6-81884B8734DF}"/>
          </ac:picMkLst>
        </pc:picChg>
        <pc:picChg chg="del">
          <ac:chgData name="Chelsea Reimers" userId="bc64ca80-85f5-4c2f-8323-b768012057c0" providerId="ADAL" clId="{12CBAD5B-9E13-4F0B-AE61-B90D82C28B78}" dt="2023-02-27T20:00:44.977" v="6" actId="478"/>
          <ac:picMkLst>
            <pc:docMk/>
            <pc:sldMk cId="3486579757" sldId="257"/>
            <ac:picMk id="7" creationId="{00000000-0000-0000-0000-000000000000}"/>
          </ac:picMkLst>
        </pc:picChg>
        <pc:picChg chg="mod">
          <ac:chgData name="Chelsea Reimers" userId="bc64ca80-85f5-4c2f-8323-b768012057c0" providerId="ADAL" clId="{12CBAD5B-9E13-4F0B-AE61-B90D82C28B78}" dt="2023-02-28T18:11:06.734" v="5975" actId="1076"/>
          <ac:picMkLst>
            <pc:docMk/>
            <pc:sldMk cId="3486579757" sldId="257"/>
            <ac:picMk id="8" creationId="{4E1F8787-E940-497F-BE69-2060D3AA874F}"/>
          </ac:picMkLst>
        </pc:picChg>
        <pc:picChg chg="add mod">
          <ac:chgData name="Chelsea Reimers" userId="bc64ca80-85f5-4c2f-8323-b768012057c0" providerId="ADAL" clId="{12CBAD5B-9E13-4F0B-AE61-B90D82C28B78}" dt="2023-02-28T18:10:48.495" v="5973" actId="1076"/>
          <ac:picMkLst>
            <pc:docMk/>
            <pc:sldMk cId="3486579757" sldId="257"/>
            <ac:picMk id="1026" creationId="{509372B7-9B89-C082-7D8B-290EA8D06446}"/>
          </ac:picMkLst>
        </pc:picChg>
      </pc:sldChg>
      <pc:sldChg chg="addSp modSp mod">
        <pc:chgData name="Chelsea Reimers" userId="bc64ca80-85f5-4c2f-8323-b768012057c0" providerId="ADAL" clId="{12CBAD5B-9E13-4F0B-AE61-B90D82C28B78}" dt="2023-02-28T15:25:47.855" v="4196" actId="1076"/>
        <pc:sldMkLst>
          <pc:docMk/>
          <pc:sldMk cId="2264072175" sldId="274"/>
        </pc:sldMkLst>
        <pc:spChg chg="mod">
          <ac:chgData name="Chelsea Reimers" userId="bc64ca80-85f5-4c2f-8323-b768012057c0" providerId="ADAL" clId="{12CBAD5B-9E13-4F0B-AE61-B90D82C28B78}" dt="2023-02-27T20:03:28.801" v="23" actId="1076"/>
          <ac:spMkLst>
            <pc:docMk/>
            <pc:sldMk cId="2264072175" sldId="274"/>
            <ac:spMk id="3" creationId="{58EC995D-64FA-4400-83D5-17D8CEB6107D}"/>
          </ac:spMkLst>
        </pc:spChg>
        <pc:spChg chg="add mod">
          <ac:chgData name="Chelsea Reimers" userId="bc64ca80-85f5-4c2f-8323-b768012057c0" providerId="ADAL" clId="{12CBAD5B-9E13-4F0B-AE61-B90D82C28B78}" dt="2023-02-28T15:25:47.855" v="4196" actId="1076"/>
          <ac:spMkLst>
            <pc:docMk/>
            <pc:sldMk cId="2264072175" sldId="274"/>
            <ac:spMk id="6" creationId="{E2551026-D13E-6EE1-57D7-79D10FD0743D}"/>
          </ac:spMkLst>
        </pc:spChg>
        <pc:spChg chg="add mod">
          <ac:chgData name="Chelsea Reimers" userId="bc64ca80-85f5-4c2f-8323-b768012057c0" providerId="ADAL" clId="{12CBAD5B-9E13-4F0B-AE61-B90D82C28B78}" dt="2023-02-27T20:42:36.603" v="1062" actId="1076"/>
          <ac:spMkLst>
            <pc:docMk/>
            <pc:sldMk cId="2264072175" sldId="274"/>
            <ac:spMk id="7" creationId="{737186E6-6BCC-BA89-8BC1-133E3F89B699}"/>
          </ac:spMkLst>
        </pc:spChg>
        <pc:picChg chg="add mod">
          <ac:chgData name="Chelsea Reimers" userId="bc64ca80-85f5-4c2f-8323-b768012057c0" providerId="ADAL" clId="{12CBAD5B-9E13-4F0B-AE61-B90D82C28B78}" dt="2023-02-28T15:25:42.825" v="4195" actId="1076"/>
          <ac:picMkLst>
            <pc:docMk/>
            <pc:sldMk cId="2264072175" sldId="274"/>
            <ac:picMk id="4" creationId="{B0DBFD64-39C1-6F08-10F6-12001E608280}"/>
          </ac:picMkLst>
        </pc:picChg>
      </pc:sldChg>
      <pc:sldChg chg="addSp modSp mod">
        <pc:chgData name="Chelsea Reimers" userId="bc64ca80-85f5-4c2f-8323-b768012057c0" providerId="ADAL" clId="{12CBAD5B-9E13-4F0B-AE61-B90D82C28B78}" dt="2023-02-27T20:20:23.720" v="541" actId="1076"/>
        <pc:sldMkLst>
          <pc:docMk/>
          <pc:sldMk cId="941112973" sldId="277"/>
        </pc:sldMkLst>
        <pc:spChg chg="mod">
          <ac:chgData name="Chelsea Reimers" userId="bc64ca80-85f5-4c2f-8323-b768012057c0" providerId="ADAL" clId="{12CBAD5B-9E13-4F0B-AE61-B90D82C28B78}" dt="2023-02-27T20:20:07.071" v="536" actId="1076"/>
          <ac:spMkLst>
            <pc:docMk/>
            <pc:sldMk cId="941112973" sldId="277"/>
            <ac:spMk id="3" creationId="{58EC995D-64FA-4400-83D5-17D8CEB6107D}"/>
          </ac:spMkLst>
        </pc:spChg>
        <pc:picChg chg="add mod">
          <ac:chgData name="Chelsea Reimers" userId="bc64ca80-85f5-4c2f-8323-b768012057c0" providerId="ADAL" clId="{12CBAD5B-9E13-4F0B-AE61-B90D82C28B78}" dt="2023-02-27T20:20:23.720" v="541" actId="1076"/>
          <ac:picMkLst>
            <pc:docMk/>
            <pc:sldMk cId="941112973" sldId="277"/>
            <ac:picMk id="4" creationId="{D6977BA8-A7C3-C0A2-0DB3-EBC9A98FB425}"/>
          </ac:picMkLst>
        </pc:picChg>
      </pc:sldChg>
      <pc:sldChg chg="addSp delSp modSp mod addCm delCm">
        <pc:chgData name="Chelsea Reimers" userId="bc64ca80-85f5-4c2f-8323-b768012057c0" providerId="ADAL" clId="{12CBAD5B-9E13-4F0B-AE61-B90D82C28B78}" dt="2023-02-28T19:57:09.073" v="6236" actId="14100"/>
        <pc:sldMkLst>
          <pc:docMk/>
          <pc:sldMk cId="449013224" sldId="278"/>
        </pc:sldMkLst>
        <pc:spChg chg="del">
          <ac:chgData name="Chelsea Reimers" userId="bc64ca80-85f5-4c2f-8323-b768012057c0" providerId="ADAL" clId="{12CBAD5B-9E13-4F0B-AE61-B90D82C28B78}" dt="2023-02-27T20:45:45.395" v="1083" actId="478"/>
          <ac:spMkLst>
            <pc:docMk/>
            <pc:sldMk cId="449013224" sldId="278"/>
            <ac:spMk id="4" creationId="{974BBE09-3CD6-9C20-AC25-1D469F4DB0EF}"/>
          </ac:spMkLst>
        </pc:spChg>
        <pc:spChg chg="mod">
          <ac:chgData name="Chelsea Reimers" userId="bc64ca80-85f5-4c2f-8323-b768012057c0" providerId="ADAL" clId="{12CBAD5B-9E13-4F0B-AE61-B90D82C28B78}" dt="2023-02-28T19:57:09.073" v="6236" actId="14100"/>
          <ac:spMkLst>
            <pc:docMk/>
            <pc:sldMk cId="449013224" sldId="278"/>
            <ac:spMk id="5" creationId="{C6887210-618F-41CA-A843-77B1DF85AC84}"/>
          </ac:spMkLst>
        </pc:spChg>
        <pc:spChg chg="add del">
          <ac:chgData name="Chelsea Reimers" userId="bc64ca80-85f5-4c2f-8323-b768012057c0" providerId="ADAL" clId="{12CBAD5B-9E13-4F0B-AE61-B90D82C28B78}" dt="2023-02-27T20:45:43.013" v="1082" actId="478"/>
          <ac:spMkLst>
            <pc:docMk/>
            <pc:sldMk cId="449013224" sldId="278"/>
            <ac:spMk id="7" creationId="{55A68254-6721-4FE1-3B0C-7A4F3C376522}"/>
          </ac:spMkLst>
        </pc:spChg>
        <pc:spChg chg="add del mod">
          <ac:chgData name="Chelsea Reimers" userId="bc64ca80-85f5-4c2f-8323-b768012057c0" providerId="ADAL" clId="{12CBAD5B-9E13-4F0B-AE61-B90D82C28B78}" dt="2023-02-27T20:49:13.246" v="1215" actId="1957"/>
          <ac:spMkLst>
            <pc:docMk/>
            <pc:sldMk cId="449013224" sldId="278"/>
            <ac:spMk id="9" creationId="{4351E229-9C6B-5B14-1179-7F519D0BE0C3}"/>
          </ac:spMkLst>
        </pc:spChg>
        <pc:graphicFrameChg chg="add del mod modGraphic">
          <ac:chgData name="Chelsea Reimers" userId="bc64ca80-85f5-4c2f-8323-b768012057c0" providerId="ADAL" clId="{12CBAD5B-9E13-4F0B-AE61-B90D82C28B78}" dt="2023-02-27T20:48:04.753" v="1204" actId="478"/>
          <ac:graphicFrameMkLst>
            <pc:docMk/>
            <pc:sldMk cId="449013224" sldId="278"/>
            <ac:graphicFrameMk id="2" creationId="{A658944C-86B8-51B3-5815-9EE7F0DE859E}"/>
          </ac:graphicFrameMkLst>
        </pc:graphicFrameChg>
        <pc:graphicFrameChg chg="add del mod">
          <ac:chgData name="Chelsea Reimers" userId="bc64ca80-85f5-4c2f-8323-b768012057c0" providerId="ADAL" clId="{12CBAD5B-9E13-4F0B-AE61-B90D82C28B78}" dt="2023-02-27T20:48:57.911" v="1213" actId="478"/>
          <ac:graphicFrameMkLst>
            <pc:docMk/>
            <pc:sldMk cId="449013224" sldId="278"/>
            <ac:graphicFrameMk id="3" creationId="{10B851D6-86A6-D445-7DAD-667FAAA39BCF}"/>
          </ac:graphicFrameMkLst>
        </pc:graphicFrameChg>
        <pc:graphicFrameChg chg="del mod">
          <ac:chgData name="Chelsea Reimers" userId="bc64ca80-85f5-4c2f-8323-b768012057c0" providerId="ADAL" clId="{12CBAD5B-9E13-4F0B-AE61-B90D82C28B78}" dt="2023-02-27T20:48:51.596" v="1212" actId="478"/>
          <ac:graphicFrameMkLst>
            <pc:docMk/>
            <pc:sldMk cId="449013224" sldId="278"/>
            <ac:graphicFrameMk id="6" creationId="{40F23A5C-4F82-A8EB-E2EC-BA8AC2150307}"/>
          </ac:graphicFrameMkLst>
        </pc:graphicFrameChg>
        <pc:graphicFrameChg chg="add mod">
          <ac:chgData name="Chelsea Reimers" userId="bc64ca80-85f5-4c2f-8323-b768012057c0" providerId="ADAL" clId="{12CBAD5B-9E13-4F0B-AE61-B90D82C28B78}" dt="2023-02-27T20:53:47.177" v="1281" actId="20577"/>
          <ac:graphicFrameMkLst>
            <pc:docMk/>
            <pc:sldMk cId="449013224" sldId="278"/>
            <ac:graphicFrameMk id="12" creationId="{651C4084-733E-41CC-863E-66CD2F54C77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helsea Reimers" userId="bc64ca80-85f5-4c2f-8323-b768012057c0" providerId="ADAL" clId="{12CBAD5B-9E13-4F0B-AE61-B90D82C28B78}" dt="2023-02-28T19:57:02.423" v="6235"/>
              <pc2:cmMkLst xmlns:pc2="http://schemas.microsoft.com/office/powerpoint/2019/9/main/command">
                <pc:docMk/>
                <pc:sldMk cId="449013224" sldId="278"/>
                <pc2:cmMk id="{5B5DB82A-0D49-4C9C-862D-7B92D3D90523}"/>
              </pc2:cmMkLst>
            </pc226:cmChg>
          </p:ext>
        </pc:extLst>
      </pc:sldChg>
      <pc:sldChg chg="del">
        <pc:chgData name="Chelsea Reimers" userId="bc64ca80-85f5-4c2f-8323-b768012057c0" providerId="ADAL" clId="{12CBAD5B-9E13-4F0B-AE61-B90D82C28B78}" dt="2023-02-27T20:38:50.110" v="1060" actId="2696"/>
        <pc:sldMkLst>
          <pc:docMk/>
          <pc:sldMk cId="3578956622" sldId="279"/>
        </pc:sldMkLst>
      </pc:sldChg>
      <pc:sldChg chg="del">
        <pc:chgData name="Chelsea Reimers" userId="bc64ca80-85f5-4c2f-8323-b768012057c0" providerId="ADAL" clId="{12CBAD5B-9E13-4F0B-AE61-B90D82C28B78}" dt="2023-02-27T20:38:40.680" v="1059" actId="2696"/>
        <pc:sldMkLst>
          <pc:docMk/>
          <pc:sldMk cId="2452503324" sldId="280"/>
        </pc:sldMkLst>
      </pc:sldChg>
      <pc:sldChg chg="addSp delSp modSp mod ord modClrScheme chgLayout">
        <pc:chgData name="Chelsea Reimers" userId="bc64ca80-85f5-4c2f-8323-b768012057c0" providerId="ADAL" clId="{12CBAD5B-9E13-4F0B-AE61-B90D82C28B78}" dt="2023-02-28T15:28:24.708" v="4386" actId="20577"/>
        <pc:sldMkLst>
          <pc:docMk/>
          <pc:sldMk cId="3093143072" sldId="283"/>
        </pc:sldMkLst>
        <pc:spChg chg="add del mod">
          <ac:chgData name="Chelsea Reimers" userId="bc64ca80-85f5-4c2f-8323-b768012057c0" providerId="ADAL" clId="{12CBAD5B-9E13-4F0B-AE61-B90D82C28B78}" dt="2023-02-27T20:34:51.522" v="931" actId="21"/>
          <ac:spMkLst>
            <pc:docMk/>
            <pc:sldMk cId="3093143072" sldId="283"/>
            <ac:spMk id="2" creationId="{2521829C-424A-645F-1965-F0F6BB0AA82C}"/>
          </ac:spMkLst>
        </pc:spChg>
        <pc:spChg chg="mod ord">
          <ac:chgData name="Chelsea Reimers" userId="bc64ca80-85f5-4c2f-8323-b768012057c0" providerId="ADAL" clId="{12CBAD5B-9E13-4F0B-AE61-B90D82C28B78}" dt="2023-02-28T15:28:24.708" v="4386" actId="20577"/>
          <ac:spMkLst>
            <pc:docMk/>
            <pc:sldMk cId="3093143072" sldId="283"/>
            <ac:spMk id="5" creationId="{C6887210-618F-41CA-A843-77B1DF85AC84}"/>
          </ac:spMkLst>
        </pc:spChg>
        <pc:picChg chg="mod ord">
          <ac:chgData name="Chelsea Reimers" userId="bc64ca80-85f5-4c2f-8323-b768012057c0" providerId="ADAL" clId="{12CBAD5B-9E13-4F0B-AE61-B90D82C28B78}" dt="2023-02-27T20:30:41.224" v="884" actId="14100"/>
          <ac:picMkLst>
            <pc:docMk/>
            <pc:sldMk cId="3093143072" sldId="283"/>
            <ac:picMk id="1026" creationId="{9B3E378C-D262-06AA-0B13-9AEAF18D16CD}"/>
          </ac:picMkLst>
        </pc:picChg>
      </pc:sldChg>
      <pc:sldChg chg="modSp del mod">
        <pc:chgData name="Chelsea Reimers" userId="bc64ca80-85f5-4c2f-8323-b768012057c0" providerId="ADAL" clId="{12CBAD5B-9E13-4F0B-AE61-B90D82C28B78}" dt="2023-02-27T21:29:24.796" v="2192" actId="2696"/>
        <pc:sldMkLst>
          <pc:docMk/>
          <pc:sldMk cId="2262474295" sldId="284"/>
        </pc:sldMkLst>
        <pc:spChg chg="mod">
          <ac:chgData name="Chelsea Reimers" userId="bc64ca80-85f5-4c2f-8323-b768012057c0" providerId="ADAL" clId="{12CBAD5B-9E13-4F0B-AE61-B90D82C28B78}" dt="2023-02-27T20:39:19.478" v="1061" actId="13926"/>
          <ac:spMkLst>
            <pc:docMk/>
            <pc:sldMk cId="2262474295" sldId="284"/>
            <ac:spMk id="5" creationId="{C6887210-618F-41CA-A843-77B1DF85AC84}"/>
          </ac:spMkLst>
        </pc:spChg>
      </pc:sldChg>
      <pc:sldChg chg="del">
        <pc:chgData name="Chelsea Reimers" userId="bc64ca80-85f5-4c2f-8323-b768012057c0" providerId="ADAL" clId="{12CBAD5B-9E13-4F0B-AE61-B90D82C28B78}" dt="2023-02-27T21:29:06.087" v="2191" actId="2696"/>
        <pc:sldMkLst>
          <pc:docMk/>
          <pc:sldMk cId="2702905626" sldId="285"/>
        </pc:sldMkLst>
      </pc:sldChg>
      <pc:sldChg chg="modSp mod ord">
        <pc:chgData name="Chelsea Reimers" userId="bc64ca80-85f5-4c2f-8323-b768012057c0" providerId="ADAL" clId="{12CBAD5B-9E13-4F0B-AE61-B90D82C28B78}" dt="2023-02-28T17:26:45.079" v="5957" actId="2084"/>
        <pc:sldMkLst>
          <pc:docMk/>
          <pc:sldMk cId="1822070102" sldId="286"/>
        </pc:sldMkLst>
        <pc:spChg chg="mod">
          <ac:chgData name="Chelsea Reimers" userId="bc64ca80-85f5-4c2f-8323-b768012057c0" providerId="ADAL" clId="{12CBAD5B-9E13-4F0B-AE61-B90D82C28B78}" dt="2023-02-27T20:57:55.498" v="1293" actId="20577"/>
          <ac:spMkLst>
            <pc:docMk/>
            <pc:sldMk cId="1822070102" sldId="286"/>
            <ac:spMk id="5" creationId="{C6887210-618F-41CA-A843-77B1DF85AC84}"/>
          </ac:spMkLst>
        </pc:spChg>
        <pc:graphicFrameChg chg="mod">
          <ac:chgData name="Chelsea Reimers" userId="bc64ca80-85f5-4c2f-8323-b768012057c0" providerId="ADAL" clId="{12CBAD5B-9E13-4F0B-AE61-B90D82C28B78}" dt="2023-02-28T17:26:45.079" v="5957" actId="2084"/>
          <ac:graphicFrameMkLst>
            <pc:docMk/>
            <pc:sldMk cId="1822070102" sldId="286"/>
            <ac:graphicFrameMk id="2" creationId="{E22A8066-ABC7-17CE-1F73-00C55644F8F3}"/>
          </ac:graphicFrameMkLst>
        </pc:graphicFrameChg>
      </pc:sldChg>
      <pc:sldChg chg="modSp ord">
        <pc:chgData name="Chelsea Reimers" userId="bc64ca80-85f5-4c2f-8323-b768012057c0" providerId="ADAL" clId="{12CBAD5B-9E13-4F0B-AE61-B90D82C28B78}" dt="2023-02-28T17:26:49.905" v="5958" actId="2084"/>
        <pc:sldMkLst>
          <pc:docMk/>
          <pc:sldMk cId="3801350950" sldId="287"/>
        </pc:sldMkLst>
        <pc:graphicFrameChg chg="mod">
          <ac:chgData name="Chelsea Reimers" userId="bc64ca80-85f5-4c2f-8323-b768012057c0" providerId="ADAL" clId="{12CBAD5B-9E13-4F0B-AE61-B90D82C28B78}" dt="2023-02-28T17:26:49.905" v="5958" actId="2084"/>
          <ac:graphicFrameMkLst>
            <pc:docMk/>
            <pc:sldMk cId="3801350950" sldId="287"/>
            <ac:graphicFrameMk id="4" creationId="{CECE7267-AC28-40B5-A858-FDA60A90AA12}"/>
          </ac:graphicFrameMkLst>
        </pc:graphicFrameChg>
      </pc:sldChg>
      <pc:sldChg chg="modSp ord">
        <pc:chgData name="Chelsea Reimers" userId="bc64ca80-85f5-4c2f-8323-b768012057c0" providerId="ADAL" clId="{12CBAD5B-9E13-4F0B-AE61-B90D82C28B78}" dt="2023-02-28T17:26:53.042" v="5959" actId="2084"/>
        <pc:sldMkLst>
          <pc:docMk/>
          <pc:sldMk cId="1956063758" sldId="288"/>
        </pc:sldMkLst>
        <pc:graphicFrameChg chg="mod">
          <ac:chgData name="Chelsea Reimers" userId="bc64ca80-85f5-4c2f-8323-b768012057c0" providerId="ADAL" clId="{12CBAD5B-9E13-4F0B-AE61-B90D82C28B78}" dt="2023-02-28T17:26:53.042" v="5959" actId="2084"/>
          <ac:graphicFrameMkLst>
            <pc:docMk/>
            <pc:sldMk cId="1956063758" sldId="288"/>
            <ac:graphicFrameMk id="2" creationId="{2A4A285C-EE88-26E1-3FB1-22AAB8EAB1B8}"/>
          </ac:graphicFrameMkLst>
        </pc:graphicFrameChg>
      </pc:sldChg>
      <pc:sldChg chg="del">
        <pc:chgData name="Chelsea Reimers" userId="bc64ca80-85f5-4c2f-8323-b768012057c0" providerId="ADAL" clId="{12CBAD5B-9E13-4F0B-AE61-B90D82C28B78}" dt="2023-02-28T15:20:12.306" v="4127" actId="2696"/>
        <pc:sldMkLst>
          <pc:docMk/>
          <pc:sldMk cId="3548861483" sldId="289"/>
        </pc:sldMkLst>
      </pc:sldChg>
      <pc:sldChg chg="modSp del mod ord delCm">
        <pc:chgData name="Chelsea Reimers" userId="bc64ca80-85f5-4c2f-8323-b768012057c0" providerId="ADAL" clId="{12CBAD5B-9E13-4F0B-AE61-B90D82C28B78}" dt="2023-02-27T21:56:51.381" v="3210" actId="2696"/>
        <pc:sldMkLst>
          <pc:docMk/>
          <pc:sldMk cId="3936498260" sldId="291"/>
        </pc:sldMkLst>
        <pc:spChg chg="mod">
          <ac:chgData name="Chelsea Reimers" userId="bc64ca80-85f5-4c2f-8323-b768012057c0" providerId="ADAL" clId="{12CBAD5B-9E13-4F0B-AE61-B90D82C28B78}" dt="2023-02-27T21:29:47.924" v="2236" actId="20577"/>
          <ac:spMkLst>
            <pc:docMk/>
            <pc:sldMk cId="3936498260" sldId="291"/>
            <ac:spMk id="2" creationId="{08A08518-0018-9A8C-58DF-100F9F01D04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elsea Reimers" userId="bc64ca80-85f5-4c2f-8323-b768012057c0" providerId="ADAL" clId="{12CBAD5B-9E13-4F0B-AE61-B90D82C28B78}" dt="2023-02-27T21:31:45.195" v="2251"/>
              <pc2:cmMkLst xmlns:pc2="http://schemas.microsoft.com/office/powerpoint/2019/9/main/command">
                <pc:docMk/>
                <pc:sldMk cId="3936498260" sldId="291"/>
                <pc2:cmMk id="{E36FD0C6-7EE7-4E26-8950-5F17DDB0A4B3}"/>
              </pc2:cmMkLst>
            </pc226:cmChg>
          </p:ext>
        </pc:extLst>
      </pc:sldChg>
      <pc:sldChg chg="addSp delSp modSp mod ord">
        <pc:chgData name="Chelsea Reimers" userId="bc64ca80-85f5-4c2f-8323-b768012057c0" providerId="ADAL" clId="{12CBAD5B-9E13-4F0B-AE61-B90D82C28B78}" dt="2023-02-28T15:48:41.014" v="4792"/>
        <pc:sldMkLst>
          <pc:docMk/>
          <pc:sldMk cId="2381607307" sldId="293"/>
        </pc:sldMkLst>
        <pc:spChg chg="mod">
          <ac:chgData name="Chelsea Reimers" userId="bc64ca80-85f5-4c2f-8323-b768012057c0" providerId="ADAL" clId="{12CBAD5B-9E13-4F0B-AE61-B90D82C28B78}" dt="2023-02-28T15:32:32.115" v="4420" actId="20577"/>
          <ac:spMkLst>
            <pc:docMk/>
            <pc:sldMk cId="2381607307" sldId="293"/>
            <ac:spMk id="2" creationId="{B9B68512-3DAD-8E2D-E65D-B7BDED597F8F}"/>
          </ac:spMkLst>
        </pc:spChg>
        <pc:spChg chg="del">
          <ac:chgData name="Chelsea Reimers" userId="bc64ca80-85f5-4c2f-8323-b768012057c0" providerId="ADAL" clId="{12CBAD5B-9E13-4F0B-AE61-B90D82C28B78}" dt="2023-02-28T15:32:36.855" v="4421"/>
          <ac:spMkLst>
            <pc:docMk/>
            <pc:sldMk cId="2381607307" sldId="293"/>
            <ac:spMk id="3" creationId="{2639F2E9-219A-CDAD-AE5E-FBE2B0D4EA23}"/>
          </ac:spMkLst>
        </pc:spChg>
        <pc:spChg chg="add mod">
          <ac:chgData name="Chelsea Reimers" userId="bc64ca80-85f5-4c2f-8323-b768012057c0" providerId="ADAL" clId="{12CBAD5B-9E13-4F0B-AE61-B90D82C28B78}" dt="2023-02-28T15:47:26.692" v="4785" actId="115"/>
          <ac:spMkLst>
            <pc:docMk/>
            <pc:sldMk cId="2381607307" sldId="293"/>
            <ac:spMk id="5" creationId="{8E6280A5-E401-50BC-164C-0F705122B7EA}"/>
          </ac:spMkLst>
        </pc:spChg>
        <pc:graphicFrameChg chg="add mod modGraphic">
          <ac:chgData name="Chelsea Reimers" userId="bc64ca80-85f5-4c2f-8323-b768012057c0" providerId="ADAL" clId="{12CBAD5B-9E13-4F0B-AE61-B90D82C28B78}" dt="2023-02-28T15:44:16.540" v="4539" actId="20577"/>
          <ac:graphicFrameMkLst>
            <pc:docMk/>
            <pc:sldMk cId="2381607307" sldId="293"/>
            <ac:graphicFrameMk id="4" creationId="{D7504E87-F90A-AD3A-3662-3D5DF7B0275F}"/>
          </ac:graphicFrameMkLst>
        </pc:graphicFrameChg>
      </pc:sldChg>
      <pc:sldChg chg="del">
        <pc:chgData name="Chelsea Reimers" userId="bc64ca80-85f5-4c2f-8323-b768012057c0" providerId="ADAL" clId="{12CBAD5B-9E13-4F0B-AE61-B90D82C28B78}" dt="2023-02-28T15:49:34.193" v="4836" actId="2696"/>
        <pc:sldMkLst>
          <pc:docMk/>
          <pc:sldMk cId="2697033146" sldId="294"/>
        </pc:sldMkLst>
      </pc:sldChg>
      <pc:sldChg chg="modSp mod">
        <pc:chgData name="Chelsea Reimers" userId="bc64ca80-85f5-4c2f-8323-b768012057c0" providerId="ADAL" clId="{12CBAD5B-9E13-4F0B-AE61-B90D82C28B78}" dt="2023-02-28T15:49:09.558" v="4834" actId="1076"/>
        <pc:sldMkLst>
          <pc:docMk/>
          <pc:sldMk cId="3783504247" sldId="295"/>
        </pc:sldMkLst>
        <pc:spChg chg="mod">
          <ac:chgData name="Chelsea Reimers" userId="bc64ca80-85f5-4c2f-8323-b768012057c0" providerId="ADAL" clId="{12CBAD5B-9E13-4F0B-AE61-B90D82C28B78}" dt="2023-02-28T15:49:09.558" v="4834" actId="1076"/>
          <ac:spMkLst>
            <pc:docMk/>
            <pc:sldMk cId="3783504247" sldId="295"/>
            <ac:spMk id="2" creationId="{056D306F-8CEE-10E2-2EC7-C9D8760CB529}"/>
          </ac:spMkLst>
        </pc:spChg>
      </pc:sldChg>
      <pc:sldChg chg="del">
        <pc:chgData name="Chelsea Reimers" userId="bc64ca80-85f5-4c2f-8323-b768012057c0" providerId="ADAL" clId="{12CBAD5B-9E13-4F0B-AE61-B90D82C28B78}" dt="2023-02-28T15:49:39.647" v="4837" actId="2696"/>
        <pc:sldMkLst>
          <pc:docMk/>
          <pc:sldMk cId="3800499763" sldId="296"/>
        </pc:sldMkLst>
      </pc:sldChg>
      <pc:sldChg chg="del">
        <pc:chgData name="Chelsea Reimers" userId="bc64ca80-85f5-4c2f-8323-b768012057c0" providerId="ADAL" clId="{12CBAD5B-9E13-4F0B-AE61-B90D82C28B78}" dt="2023-02-28T15:43:57.926" v="4529" actId="2696"/>
        <pc:sldMkLst>
          <pc:docMk/>
          <pc:sldMk cId="1557207619" sldId="298"/>
        </pc:sldMkLst>
      </pc:sldChg>
      <pc:sldChg chg="del">
        <pc:chgData name="Chelsea Reimers" userId="bc64ca80-85f5-4c2f-8323-b768012057c0" providerId="ADAL" clId="{12CBAD5B-9E13-4F0B-AE61-B90D82C28B78}" dt="2023-02-28T15:43:13.701" v="4527" actId="2696"/>
        <pc:sldMkLst>
          <pc:docMk/>
          <pc:sldMk cId="1855259902" sldId="300"/>
        </pc:sldMkLst>
      </pc:sldChg>
      <pc:sldChg chg="del">
        <pc:chgData name="Chelsea Reimers" userId="bc64ca80-85f5-4c2f-8323-b768012057c0" providerId="ADAL" clId="{12CBAD5B-9E13-4F0B-AE61-B90D82C28B78}" dt="2023-02-28T15:43:44.896" v="4528" actId="2696"/>
        <pc:sldMkLst>
          <pc:docMk/>
          <pc:sldMk cId="4118101634" sldId="301"/>
        </pc:sldMkLst>
      </pc:sldChg>
      <pc:sldChg chg="del">
        <pc:chgData name="Chelsea Reimers" userId="bc64ca80-85f5-4c2f-8323-b768012057c0" providerId="ADAL" clId="{12CBAD5B-9E13-4F0B-AE61-B90D82C28B78}" dt="2023-02-28T15:43:10.384" v="4526" actId="2696"/>
        <pc:sldMkLst>
          <pc:docMk/>
          <pc:sldMk cId="3432205005" sldId="302"/>
        </pc:sldMkLst>
      </pc:sldChg>
      <pc:sldChg chg="del">
        <pc:chgData name="Chelsea Reimers" userId="bc64ca80-85f5-4c2f-8323-b768012057c0" providerId="ADAL" clId="{12CBAD5B-9E13-4F0B-AE61-B90D82C28B78}" dt="2023-02-28T15:43:44.896" v="4528" actId="2696"/>
        <pc:sldMkLst>
          <pc:docMk/>
          <pc:sldMk cId="4457807" sldId="303"/>
        </pc:sldMkLst>
      </pc:sldChg>
      <pc:sldChg chg="del">
        <pc:chgData name="Chelsea Reimers" userId="bc64ca80-85f5-4c2f-8323-b768012057c0" providerId="ADAL" clId="{12CBAD5B-9E13-4F0B-AE61-B90D82C28B78}" dt="2023-02-28T15:43:44.896" v="4528" actId="2696"/>
        <pc:sldMkLst>
          <pc:docMk/>
          <pc:sldMk cId="1386764360" sldId="304"/>
        </pc:sldMkLst>
      </pc:sldChg>
      <pc:sldChg chg="del">
        <pc:chgData name="Chelsea Reimers" userId="bc64ca80-85f5-4c2f-8323-b768012057c0" providerId="ADAL" clId="{12CBAD5B-9E13-4F0B-AE61-B90D82C28B78}" dt="2023-02-28T15:49:25.623" v="4835" actId="2696"/>
        <pc:sldMkLst>
          <pc:docMk/>
          <pc:sldMk cId="2846980578" sldId="305"/>
        </pc:sldMkLst>
      </pc:sldChg>
      <pc:sldChg chg="del">
        <pc:chgData name="Chelsea Reimers" userId="bc64ca80-85f5-4c2f-8323-b768012057c0" providerId="ADAL" clId="{12CBAD5B-9E13-4F0B-AE61-B90D82C28B78}" dt="2023-02-28T15:50:03.617" v="4838" actId="2696"/>
        <pc:sldMkLst>
          <pc:docMk/>
          <pc:sldMk cId="2107329333" sldId="306"/>
        </pc:sldMkLst>
      </pc:sldChg>
      <pc:sldChg chg="addSp delSp modSp mod">
        <pc:chgData name="Chelsea Reimers" userId="bc64ca80-85f5-4c2f-8323-b768012057c0" providerId="ADAL" clId="{12CBAD5B-9E13-4F0B-AE61-B90D82C28B78}" dt="2023-02-28T16:28:27.977" v="5204" actId="113"/>
        <pc:sldMkLst>
          <pc:docMk/>
          <pc:sldMk cId="3638946855" sldId="307"/>
        </pc:sldMkLst>
        <pc:spChg chg="mod">
          <ac:chgData name="Chelsea Reimers" userId="bc64ca80-85f5-4c2f-8323-b768012057c0" providerId="ADAL" clId="{12CBAD5B-9E13-4F0B-AE61-B90D82C28B78}" dt="2023-02-28T15:54:50.119" v="4890" actId="20577"/>
          <ac:spMkLst>
            <pc:docMk/>
            <pc:sldMk cId="3638946855" sldId="307"/>
            <ac:spMk id="2" creationId="{721AF929-7D8F-F0D1-B14A-816BBE605B94}"/>
          </ac:spMkLst>
        </pc:spChg>
        <pc:spChg chg="add del mod">
          <ac:chgData name="Chelsea Reimers" userId="bc64ca80-85f5-4c2f-8323-b768012057c0" providerId="ADAL" clId="{12CBAD5B-9E13-4F0B-AE61-B90D82C28B78}" dt="2023-02-28T15:52:53.904" v="4842"/>
          <ac:spMkLst>
            <pc:docMk/>
            <pc:sldMk cId="3638946855" sldId="307"/>
            <ac:spMk id="5" creationId="{4927BDD4-9054-7364-4CC0-9F7DF9AF5C2B}"/>
          </ac:spMkLst>
        </pc:spChg>
        <pc:graphicFrameChg chg="del">
          <ac:chgData name="Chelsea Reimers" userId="bc64ca80-85f5-4c2f-8323-b768012057c0" providerId="ADAL" clId="{12CBAD5B-9E13-4F0B-AE61-B90D82C28B78}" dt="2023-02-28T15:52:46.478" v="4841" actId="478"/>
          <ac:graphicFrameMkLst>
            <pc:docMk/>
            <pc:sldMk cId="3638946855" sldId="307"/>
            <ac:graphicFrameMk id="4" creationId="{30160D94-F36D-E250-F43E-6B149BA4C496}"/>
          </ac:graphicFrameMkLst>
        </pc:graphicFrameChg>
        <pc:graphicFrameChg chg="add mod modGraphic">
          <ac:chgData name="Chelsea Reimers" userId="bc64ca80-85f5-4c2f-8323-b768012057c0" providerId="ADAL" clId="{12CBAD5B-9E13-4F0B-AE61-B90D82C28B78}" dt="2023-02-28T16:28:27.977" v="5204" actId="113"/>
          <ac:graphicFrameMkLst>
            <pc:docMk/>
            <pc:sldMk cId="3638946855" sldId="307"/>
            <ac:graphicFrameMk id="6" creationId="{25AFB3EA-6672-D2C1-E2F7-ACBF18C88A3C}"/>
          </ac:graphicFrameMkLst>
        </pc:graphicFrameChg>
      </pc:sldChg>
      <pc:sldChg chg="del">
        <pc:chgData name="Chelsea Reimers" userId="bc64ca80-85f5-4c2f-8323-b768012057c0" providerId="ADAL" clId="{12CBAD5B-9E13-4F0B-AE61-B90D82C28B78}" dt="2023-02-28T16:45:37.074" v="5784" actId="2696"/>
        <pc:sldMkLst>
          <pc:docMk/>
          <pc:sldMk cId="392008376" sldId="308"/>
        </pc:sldMkLst>
      </pc:sldChg>
      <pc:sldChg chg="del">
        <pc:chgData name="Chelsea Reimers" userId="bc64ca80-85f5-4c2f-8323-b768012057c0" providerId="ADAL" clId="{12CBAD5B-9E13-4F0B-AE61-B90D82C28B78}" dt="2023-02-28T16:45:37.074" v="5784" actId="2696"/>
        <pc:sldMkLst>
          <pc:docMk/>
          <pc:sldMk cId="629453911" sldId="309"/>
        </pc:sldMkLst>
      </pc:sldChg>
      <pc:sldChg chg="addSp delSp modSp mod ord">
        <pc:chgData name="Chelsea Reimers" userId="bc64ca80-85f5-4c2f-8323-b768012057c0" providerId="ADAL" clId="{12CBAD5B-9E13-4F0B-AE61-B90D82C28B78}" dt="2023-02-28T16:58:55.578" v="5956" actId="1076"/>
        <pc:sldMkLst>
          <pc:docMk/>
          <pc:sldMk cId="530805737" sldId="310"/>
        </pc:sldMkLst>
        <pc:spChg chg="mod">
          <ac:chgData name="Chelsea Reimers" userId="bc64ca80-85f5-4c2f-8323-b768012057c0" providerId="ADAL" clId="{12CBAD5B-9E13-4F0B-AE61-B90D82C28B78}" dt="2023-02-28T16:40:39.281" v="5756" actId="20577"/>
          <ac:spMkLst>
            <pc:docMk/>
            <pc:sldMk cId="530805737" sldId="310"/>
            <ac:spMk id="2" creationId="{721AF929-7D8F-F0D1-B14A-816BBE605B94}"/>
          </ac:spMkLst>
        </pc:spChg>
        <pc:spChg chg="del">
          <ac:chgData name="Chelsea Reimers" userId="bc64ca80-85f5-4c2f-8323-b768012057c0" providerId="ADAL" clId="{12CBAD5B-9E13-4F0B-AE61-B90D82C28B78}" dt="2023-02-28T16:40:52.682" v="5757"/>
          <ac:spMkLst>
            <pc:docMk/>
            <pc:sldMk cId="530805737" sldId="310"/>
            <ac:spMk id="3" creationId="{0A0E79BE-6E6A-E5FE-93ED-A927F532465B}"/>
          </ac:spMkLst>
        </pc:spChg>
        <pc:spChg chg="add del mod">
          <ac:chgData name="Chelsea Reimers" userId="bc64ca80-85f5-4c2f-8323-b768012057c0" providerId="ADAL" clId="{12CBAD5B-9E13-4F0B-AE61-B90D82C28B78}" dt="2023-02-28T16:41:24.459" v="5761" actId="478"/>
          <ac:spMkLst>
            <pc:docMk/>
            <pc:sldMk cId="530805737" sldId="310"/>
            <ac:spMk id="7" creationId="{B2F68EC7-2102-EC6D-904A-A3C27289FE07}"/>
          </ac:spMkLst>
        </pc:spChg>
        <pc:graphicFrameChg chg="add del mod">
          <ac:chgData name="Chelsea Reimers" userId="bc64ca80-85f5-4c2f-8323-b768012057c0" providerId="ADAL" clId="{12CBAD5B-9E13-4F0B-AE61-B90D82C28B78}" dt="2023-02-28T16:41:20.625" v="5760" actId="478"/>
          <ac:graphicFrameMkLst>
            <pc:docMk/>
            <pc:sldMk cId="530805737" sldId="310"/>
            <ac:graphicFrameMk id="4" creationId="{4339B0C8-7FAE-F69D-5421-844DB2A70FD7}"/>
          </ac:graphicFrameMkLst>
        </pc:graphicFrameChg>
        <pc:graphicFrameChg chg="add mod modGraphic">
          <ac:chgData name="Chelsea Reimers" userId="bc64ca80-85f5-4c2f-8323-b768012057c0" providerId="ADAL" clId="{12CBAD5B-9E13-4F0B-AE61-B90D82C28B78}" dt="2023-02-28T16:58:55.578" v="5956" actId="1076"/>
          <ac:graphicFrameMkLst>
            <pc:docMk/>
            <pc:sldMk cId="530805737" sldId="310"/>
            <ac:graphicFrameMk id="5" creationId="{09BB2B5B-6047-36E0-AB71-DA4FBBCB8966}"/>
          </ac:graphicFrameMkLst>
        </pc:graphicFrameChg>
      </pc:sldChg>
      <pc:sldChg chg="modSp mod ord">
        <pc:chgData name="Chelsea Reimers" userId="bc64ca80-85f5-4c2f-8323-b768012057c0" providerId="ADAL" clId="{12CBAD5B-9E13-4F0B-AE61-B90D82C28B78}" dt="2023-02-28T16:27:49.607" v="5199" actId="1076"/>
        <pc:sldMkLst>
          <pc:docMk/>
          <pc:sldMk cId="628932202" sldId="311"/>
        </pc:sldMkLst>
        <pc:spChg chg="mod">
          <ac:chgData name="Chelsea Reimers" userId="bc64ca80-85f5-4c2f-8323-b768012057c0" providerId="ADAL" clId="{12CBAD5B-9E13-4F0B-AE61-B90D82C28B78}" dt="2023-02-28T16:27:49.607" v="5199" actId="1076"/>
          <ac:spMkLst>
            <pc:docMk/>
            <pc:sldMk cId="628932202" sldId="311"/>
            <ac:spMk id="2" creationId="{5A63484A-B300-0FB8-F0A9-478AC4029831}"/>
          </ac:spMkLst>
        </pc:spChg>
      </pc:sldChg>
      <pc:sldChg chg="del">
        <pc:chgData name="Chelsea Reimers" userId="bc64ca80-85f5-4c2f-8323-b768012057c0" providerId="ADAL" clId="{12CBAD5B-9E13-4F0B-AE61-B90D82C28B78}" dt="2023-02-28T16:45:37.074" v="5784" actId="2696"/>
        <pc:sldMkLst>
          <pc:docMk/>
          <pc:sldMk cId="1652351728" sldId="312"/>
        </pc:sldMkLst>
      </pc:sldChg>
      <pc:sldChg chg="addSp delSp modSp mod ord">
        <pc:chgData name="Chelsea Reimers" userId="bc64ca80-85f5-4c2f-8323-b768012057c0" providerId="ADAL" clId="{12CBAD5B-9E13-4F0B-AE61-B90D82C28B78}" dt="2023-02-28T17:27:05.977" v="5960" actId="2084"/>
        <pc:sldMkLst>
          <pc:docMk/>
          <pc:sldMk cId="3768691370" sldId="313"/>
        </pc:sldMkLst>
        <pc:spChg chg="mod">
          <ac:chgData name="Chelsea Reimers" userId="bc64ca80-85f5-4c2f-8323-b768012057c0" providerId="ADAL" clId="{12CBAD5B-9E13-4F0B-AE61-B90D82C28B78}" dt="2023-02-28T16:35:18.437" v="5661" actId="20577"/>
          <ac:spMkLst>
            <pc:docMk/>
            <pc:sldMk cId="3768691370" sldId="313"/>
            <ac:spMk id="2" creationId="{74CF772F-4E38-97A9-FCE1-1A060C57E9AF}"/>
          </ac:spMkLst>
        </pc:spChg>
        <pc:spChg chg="del mod">
          <ac:chgData name="Chelsea Reimers" userId="bc64ca80-85f5-4c2f-8323-b768012057c0" providerId="ADAL" clId="{12CBAD5B-9E13-4F0B-AE61-B90D82C28B78}" dt="2023-02-28T16:37:40.616" v="5695" actId="478"/>
          <ac:spMkLst>
            <pc:docMk/>
            <pc:sldMk cId="3768691370" sldId="313"/>
            <ac:spMk id="6" creationId="{653C63A9-183A-A7EF-9EC1-77DA63DC27C2}"/>
          </ac:spMkLst>
        </pc:spChg>
        <pc:graphicFrameChg chg="add mod">
          <ac:chgData name="Chelsea Reimers" userId="bc64ca80-85f5-4c2f-8323-b768012057c0" providerId="ADAL" clId="{12CBAD5B-9E13-4F0B-AE61-B90D82C28B78}" dt="2023-02-28T17:27:05.977" v="5960" actId="2084"/>
          <ac:graphicFrameMkLst>
            <pc:docMk/>
            <pc:sldMk cId="3768691370" sldId="313"/>
            <ac:graphicFrameMk id="3" creationId="{326C209D-16B2-86DC-680C-9C0DA80944B0}"/>
          </ac:graphicFrameMkLst>
        </pc:graphicFrameChg>
        <pc:graphicFrameChg chg="add del mod">
          <ac:chgData name="Chelsea Reimers" userId="bc64ca80-85f5-4c2f-8323-b768012057c0" providerId="ADAL" clId="{12CBAD5B-9E13-4F0B-AE61-B90D82C28B78}" dt="2023-02-28T16:37:42.803" v="5696" actId="21"/>
          <ac:graphicFrameMkLst>
            <pc:docMk/>
            <pc:sldMk cId="3768691370" sldId="313"/>
            <ac:graphicFrameMk id="4" creationId="{CCB08EE5-DCFD-5670-5D47-2AC96DF4624B}"/>
          </ac:graphicFrameMkLst>
        </pc:graphicFrameChg>
        <pc:graphicFrameChg chg="add del mod">
          <ac:chgData name="Chelsea Reimers" userId="bc64ca80-85f5-4c2f-8323-b768012057c0" providerId="ADAL" clId="{12CBAD5B-9E13-4F0B-AE61-B90D82C28B78}" dt="2023-02-28T16:37:51.116" v="5698" actId="21"/>
          <ac:graphicFrameMkLst>
            <pc:docMk/>
            <pc:sldMk cId="3768691370" sldId="313"/>
            <ac:graphicFrameMk id="5" creationId="{67836C35-EBE2-CD1C-E956-1CCF9CD3E6C4}"/>
          </ac:graphicFrameMkLst>
        </pc:graphicFrameChg>
      </pc:sldChg>
      <pc:sldChg chg="del">
        <pc:chgData name="Chelsea Reimers" userId="bc64ca80-85f5-4c2f-8323-b768012057c0" providerId="ADAL" clId="{12CBAD5B-9E13-4F0B-AE61-B90D82C28B78}" dt="2023-02-28T16:45:48.508" v="5785" actId="2696"/>
        <pc:sldMkLst>
          <pc:docMk/>
          <pc:sldMk cId="3384898816" sldId="314"/>
        </pc:sldMkLst>
      </pc:sldChg>
      <pc:sldChg chg="del ord">
        <pc:chgData name="Chelsea Reimers" userId="bc64ca80-85f5-4c2f-8323-b768012057c0" providerId="ADAL" clId="{12CBAD5B-9E13-4F0B-AE61-B90D82C28B78}" dt="2023-02-28T16:23:21.478" v="5182" actId="2696"/>
        <pc:sldMkLst>
          <pc:docMk/>
          <pc:sldMk cId="603347068" sldId="315"/>
        </pc:sldMkLst>
      </pc:sldChg>
      <pc:sldChg chg="addSp delSp modSp mod ord modClrScheme chgLayout">
        <pc:chgData name="Chelsea Reimers" userId="bc64ca80-85f5-4c2f-8323-b768012057c0" providerId="ADAL" clId="{12CBAD5B-9E13-4F0B-AE61-B90D82C28B78}" dt="2023-02-28T16:32:18.815" v="5577" actId="1076"/>
        <pc:sldMkLst>
          <pc:docMk/>
          <pc:sldMk cId="2427095125" sldId="316"/>
        </pc:sldMkLst>
        <pc:spChg chg="mod">
          <ac:chgData name="Chelsea Reimers" userId="bc64ca80-85f5-4c2f-8323-b768012057c0" providerId="ADAL" clId="{12CBAD5B-9E13-4F0B-AE61-B90D82C28B78}" dt="2023-02-28T16:29:26.715" v="5228" actId="207"/>
          <ac:spMkLst>
            <pc:docMk/>
            <pc:sldMk cId="2427095125" sldId="316"/>
            <ac:spMk id="2" creationId="{A00F0B46-65C3-53C7-C86E-1053FEECB1A5}"/>
          </ac:spMkLst>
        </pc:spChg>
        <pc:spChg chg="del">
          <ac:chgData name="Chelsea Reimers" userId="bc64ca80-85f5-4c2f-8323-b768012057c0" providerId="ADAL" clId="{12CBAD5B-9E13-4F0B-AE61-B90D82C28B78}" dt="2023-02-28T16:29:11.048" v="5224" actId="26606"/>
          <ac:spMkLst>
            <pc:docMk/>
            <pc:sldMk cId="2427095125" sldId="316"/>
            <ac:spMk id="3" creationId="{B2894C5E-E8C5-B139-F4B5-E57EBA8C7E51}"/>
          </ac:spMkLst>
        </pc:spChg>
        <pc:spChg chg="add mod">
          <ac:chgData name="Chelsea Reimers" userId="bc64ca80-85f5-4c2f-8323-b768012057c0" providerId="ADAL" clId="{12CBAD5B-9E13-4F0B-AE61-B90D82C28B78}" dt="2023-02-28T16:32:18.815" v="5577" actId="1076"/>
          <ac:spMkLst>
            <pc:docMk/>
            <pc:sldMk cId="2427095125" sldId="316"/>
            <ac:spMk id="9" creationId="{E55A0AD5-852D-3E0F-A34F-EAFDA7BD7160}"/>
          </ac:spMkLst>
        </pc:spChg>
        <pc:picChg chg="add mod">
          <ac:chgData name="Chelsea Reimers" userId="bc64ca80-85f5-4c2f-8323-b768012057c0" providerId="ADAL" clId="{12CBAD5B-9E13-4F0B-AE61-B90D82C28B78}" dt="2023-02-28T16:32:12.241" v="5576" actId="1076"/>
          <ac:picMkLst>
            <pc:docMk/>
            <pc:sldMk cId="2427095125" sldId="316"/>
            <ac:picMk id="4" creationId="{037FAB77-F18B-C26E-48DD-D551677063F3}"/>
          </ac:picMkLst>
        </pc:picChg>
      </pc:sldChg>
      <pc:sldChg chg="del">
        <pc:chgData name="Chelsea Reimers" userId="bc64ca80-85f5-4c2f-8323-b768012057c0" providerId="ADAL" clId="{12CBAD5B-9E13-4F0B-AE61-B90D82C28B78}" dt="2023-02-28T16:45:51.687" v="5786" actId="2696"/>
        <pc:sldMkLst>
          <pc:docMk/>
          <pc:sldMk cId="3427996118" sldId="318"/>
        </pc:sldMkLst>
      </pc:sldChg>
      <pc:sldChg chg="ord">
        <pc:chgData name="Chelsea Reimers" userId="bc64ca80-85f5-4c2f-8323-b768012057c0" providerId="ADAL" clId="{12CBAD5B-9E13-4F0B-AE61-B90D82C28B78}" dt="2023-02-28T16:27:07.398" v="5195"/>
        <pc:sldMkLst>
          <pc:docMk/>
          <pc:sldMk cId="1258548839" sldId="320"/>
        </pc:sldMkLst>
      </pc:sldChg>
      <pc:sldChg chg="del">
        <pc:chgData name="Chelsea Reimers" userId="bc64ca80-85f5-4c2f-8323-b768012057c0" providerId="ADAL" clId="{12CBAD5B-9E13-4F0B-AE61-B90D82C28B78}" dt="2023-02-28T16:45:48.508" v="5785" actId="2696"/>
        <pc:sldMkLst>
          <pc:docMk/>
          <pc:sldMk cId="1210633499" sldId="322"/>
        </pc:sldMkLst>
      </pc:sldChg>
      <pc:sldChg chg="modSp mod">
        <pc:chgData name="Chelsea Reimers" userId="bc64ca80-85f5-4c2f-8323-b768012057c0" providerId="ADAL" clId="{12CBAD5B-9E13-4F0B-AE61-B90D82C28B78}" dt="2023-02-28T19:57:47.644" v="6279" actId="20577"/>
        <pc:sldMkLst>
          <pc:docMk/>
          <pc:sldMk cId="3893699651" sldId="323"/>
        </pc:sldMkLst>
        <pc:spChg chg="mod">
          <ac:chgData name="Chelsea Reimers" userId="bc64ca80-85f5-4c2f-8323-b768012057c0" providerId="ADAL" clId="{12CBAD5B-9E13-4F0B-AE61-B90D82C28B78}" dt="2023-02-28T16:45:57.360" v="5787" actId="14100"/>
          <ac:spMkLst>
            <pc:docMk/>
            <pc:sldMk cId="3893699651" sldId="323"/>
            <ac:spMk id="2" creationId="{D512430A-CEB9-61C0-E859-F9927368DB7A}"/>
          </ac:spMkLst>
        </pc:spChg>
        <pc:spChg chg="mod">
          <ac:chgData name="Chelsea Reimers" userId="bc64ca80-85f5-4c2f-8323-b768012057c0" providerId="ADAL" clId="{12CBAD5B-9E13-4F0B-AE61-B90D82C28B78}" dt="2023-02-28T19:57:47.644" v="6279" actId="20577"/>
          <ac:spMkLst>
            <pc:docMk/>
            <pc:sldMk cId="3893699651" sldId="323"/>
            <ac:spMk id="3" creationId="{8F5CAB51-F78F-37DD-B880-6732B8476A21}"/>
          </ac:spMkLst>
        </pc:spChg>
      </pc:sldChg>
      <pc:sldChg chg="modSp mod">
        <pc:chgData name="Chelsea Reimers" userId="bc64ca80-85f5-4c2f-8323-b768012057c0" providerId="ADAL" clId="{12CBAD5B-9E13-4F0B-AE61-B90D82C28B78}" dt="2023-02-27T20:05:48.904" v="43" actId="20577"/>
        <pc:sldMkLst>
          <pc:docMk/>
          <pc:sldMk cId="516378374" sldId="324"/>
        </pc:sldMkLst>
        <pc:spChg chg="mod">
          <ac:chgData name="Chelsea Reimers" userId="bc64ca80-85f5-4c2f-8323-b768012057c0" providerId="ADAL" clId="{12CBAD5B-9E13-4F0B-AE61-B90D82C28B78}" dt="2023-02-27T20:05:48.904" v="43" actId="20577"/>
          <ac:spMkLst>
            <pc:docMk/>
            <pc:sldMk cId="516378374" sldId="324"/>
            <ac:spMk id="3" creationId="{D9F996A9-337E-9594-A3CA-29D6EEE367C3}"/>
          </ac:spMkLst>
        </pc:spChg>
      </pc:sldChg>
      <pc:sldChg chg="del">
        <pc:chgData name="Chelsea Reimers" userId="bc64ca80-85f5-4c2f-8323-b768012057c0" providerId="ADAL" clId="{12CBAD5B-9E13-4F0B-AE61-B90D82C28B78}" dt="2023-02-28T16:26:01.166" v="5183" actId="2696"/>
        <pc:sldMkLst>
          <pc:docMk/>
          <pc:sldMk cId="532563149" sldId="325"/>
        </pc:sldMkLst>
      </pc:sldChg>
      <pc:sldChg chg="addSp delSp modSp mod">
        <pc:chgData name="Chelsea Reimers" userId="bc64ca80-85f5-4c2f-8323-b768012057c0" providerId="ADAL" clId="{12CBAD5B-9E13-4F0B-AE61-B90D82C28B78}" dt="2023-02-28T17:27:11.684" v="5962" actId="2084"/>
        <pc:sldMkLst>
          <pc:docMk/>
          <pc:sldMk cId="1161372237" sldId="326"/>
        </pc:sldMkLst>
        <pc:spChg chg="mod">
          <ac:chgData name="Chelsea Reimers" userId="bc64ca80-85f5-4c2f-8323-b768012057c0" providerId="ADAL" clId="{12CBAD5B-9E13-4F0B-AE61-B90D82C28B78}" dt="2023-02-28T16:37:34.675" v="5694" actId="14100"/>
          <ac:spMkLst>
            <pc:docMk/>
            <pc:sldMk cId="1161372237" sldId="326"/>
            <ac:spMk id="2" creationId="{8D60D2F2-CADB-4804-7734-F0D8207CDC99}"/>
          </ac:spMkLst>
        </pc:spChg>
        <pc:spChg chg="del mod">
          <ac:chgData name="Chelsea Reimers" userId="bc64ca80-85f5-4c2f-8323-b768012057c0" providerId="ADAL" clId="{12CBAD5B-9E13-4F0B-AE61-B90D82C28B78}" dt="2023-02-28T16:37:57.593" v="5700" actId="478"/>
          <ac:spMkLst>
            <pc:docMk/>
            <pc:sldMk cId="1161372237" sldId="326"/>
            <ac:spMk id="3" creationId="{EDC94B4B-5BD5-8DE5-C46C-425FB93BB64B}"/>
          </ac:spMkLst>
        </pc:spChg>
        <pc:graphicFrameChg chg="add mod">
          <ac:chgData name="Chelsea Reimers" userId="bc64ca80-85f5-4c2f-8323-b768012057c0" providerId="ADAL" clId="{12CBAD5B-9E13-4F0B-AE61-B90D82C28B78}" dt="2023-02-28T17:27:09.957" v="5961" actId="2084"/>
          <ac:graphicFrameMkLst>
            <pc:docMk/>
            <pc:sldMk cId="1161372237" sldId="326"/>
            <ac:graphicFrameMk id="4" creationId="{75374C7E-C844-9B23-DAB0-21552D75159D}"/>
          </ac:graphicFrameMkLst>
        </pc:graphicFrameChg>
        <pc:graphicFrameChg chg="add mod">
          <ac:chgData name="Chelsea Reimers" userId="bc64ca80-85f5-4c2f-8323-b768012057c0" providerId="ADAL" clId="{12CBAD5B-9E13-4F0B-AE61-B90D82C28B78}" dt="2023-02-28T17:27:11.684" v="5962" actId="2084"/>
          <ac:graphicFrameMkLst>
            <pc:docMk/>
            <pc:sldMk cId="1161372237" sldId="326"/>
            <ac:graphicFrameMk id="5" creationId="{492962FB-74DB-A025-5A1D-90013E62455D}"/>
          </ac:graphicFrameMkLst>
        </pc:graphicFrameChg>
        <pc:graphicFrameChg chg="add del mod">
          <ac:chgData name="Chelsea Reimers" userId="bc64ca80-85f5-4c2f-8323-b768012057c0" providerId="ADAL" clId="{12CBAD5B-9E13-4F0B-AE61-B90D82C28B78}" dt="2023-02-28T16:38:46.780" v="5714" actId="478"/>
          <ac:graphicFrameMkLst>
            <pc:docMk/>
            <pc:sldMk cId="1161372237" sldId="326"/>
            <ac:graphicFrameMk id="6" creationId="{D5596CCA-CFEC-5C00-DA0F-A011899B8CB1}"/>
          </ac:graphicFrameMkLst>
        </pc:graphicFrameChg>
        <pc:graphicFrameChg chg="add del mod">
          <ac:chgData name="Chelsea Reimers" userId="bc64ca80-85f5-4c2f-8323-b768012057c0" providerId="ADAL" clId="{12CBAD5B-9E13-4F0B-AE61-B90D82C28B78}" dt="2023-02-28T16:38:45.873" v="5713" actId="478"/>
          <ac:graphicFrameMkLst>
            <pc:docMk/>
            <pc:sldMk cId="1161372237" sldId="326"/>
            <ac:graphicFrameMk id="7" creationId="{7ECEDBA3-6282-F5C1-DDD6-EDC7343099E7}"/>
          </ac:graphicFrameMkLst>
        </pc:graphicFrameChg>
      </pc:sldChg>
      <pc:sldChg chg="addSp delSp modSp new mod ord modClrScheme chgLayout">
        <pc:chgData name="Chelsea Reimers" userId="bc64ca80-85f5-4c2f-8323-b768012057c0" providerId="ADAL" clId="{12CBAD5B-9E13-4F0B-AE61-B90D82C28B78}" dt="2023-02-28T15:02:18.015" v="3486" actId="20577"/>
        <pc:sldMkLst>
          <pc:docMk/>
          <pc:sldMk cId="2793463688" sldId="327"/>
        </pc:sldMkLst>
        <pc:spChg chg="add del mod">
          <ac:chgData name="Chelsea Reimers" userId="bc64ca80-85f5-4c2f-8323-b768012057c0" providerId="ADAL" clId="{12CBAD5B-9E13-4F0B-AE61-B90D82C28B78}" dt="2023-02-27T20:36:58.119" v="1056" actId="20577"/>
          <ac:spMkLst>
            <pc:docMk/>
            <pc:sldMk cId="2793463688" sldId="327"/>
            <ac:spMk id="2" creationId="{105327C9-5790-7268-350B-A0D0B8574A52}"/>
          </ac:spMkLst>
        </pc:spChg>
        <pc:spChg chg="del">
          <ac:chgData name="Chelsea Reimers" userId="bc64ca80-85f5-4c2f-8323-b768012057c0" providerId="ADAL" clId="{12CBAD5B-9E13-4F0B-AE61-B90D82C28B78}" dt="2023-02-27T20:23:36.744" v="545"/>
          <ac:spMkLst>
            <pc:docMk/>
            <pc:sldMk cId="2793463688" sldId="327"/>
            <ac:spMk id="3" creationId="{DB21FAB3-F507-DC5B-8C2E-3E3AC6D2DC1C}"/>
          </ac:spMkLst>
        </pc:spChg>
        <pc:spChg chg="add del mod">
          <ac:chgData name="Chelsea Reimers" userId="bc64ca80-85f5-4c2f-8323-b768012057c0" providerId="ADAL" clId="{12CBAD5B-9E13-4F0B-AE61-B90D82C28B78}" dt="2023-02-27T20:28:11.685" v="856" actId="21"/>
          <ac:spMkLst>
            <pc:docMk/>
            <pc:sldMk cId="2793463688" sldId="327"/>
            <ac:spMk id="6" creationId="{BA97F702-90D4-3A29-06B3-9C2784E751BC}"/>
          </ac:spMkLst>
        </pc:spChg>
        <pc:spChg chg="add mod">
          <ac:chgData name="Chelsea Reimers" userId="bc64ca80-85f5-4c2f-8323-b768012057c0" providerId="ADAL" clId="{12CBAD5B-9E13-4F0B-AE61-B90D82C28B78}" dt="2023-02-27T20:36:51.438" v="1053" actId="1076"/>
          <ac:spMkLst>
            <pc:docMk/>
            <pc:sldMk cId="2793463688" sldId="327"/>
            <ac:spMk id="8" creationId="{621D5A1F-A3D6-B306-3323-4A24C6D1E633}"/>
          </ac:spMkLst>
        </pc:spChg>
        <pc:spChg chg="add del mod">
          <ac:chgData name="Chelsea Reimers" userId="bc64ca80-85f5-4c2f-8323-b768012057c0" providerId="ADAL" clId="{12CBAD5B-9E13-4F0B-AE61-B90D82C28B78}" dt="2023-02-27T20:23:49.942" v="553" actId="26606"/>
          <ac:spMkLst>
            <pc:docMk/>
            <pc:sldMk cId="2793463688" sldId="327"/>
            <ac:spMk id="10" creationId="{4CAE54FF-6FD7-8D06-638A-8ED82532EC3B}"/>
          </ac:spMkLst>
        </pc:spChg>
        <pc:spChg chg="add del mod">
          <ac:chgData name="Chelsea Reimers" userId="bc64ca80-85f5-4c2f-8323-b768012057c0" providerId="ADAL" clId="{12CBAD5B-9E13-4F0B-AE61-B90D82C28B78}" dt="2023-02-27T20:23:49.942" v="553" actId="26606"/>
          <ac:spMkLst>
            <pc:docMk/>
            <pc:sldMk cId="2793463688" sldId="327"/>
            <ac:spMk id="12" creationId="{03D051F0-EDEF-5243-17C1-CD90B98BC773}"/>
          </ac:spMkLst>
        </pc:spChg>
        <pc:graphicFrameChg chg="add mod modGraphic">
          <ac:chgData name="Chelsea Reimers" userId="bc64ca80-85f5-4c2f-8323-b768012057c0" providerId="ADAL" clId="{12CBAD5B-9E13-4F0B-AE61-B90D82C28B78}" dt="2023-02-28T15:02:18.015" v="3486" actId="20577"/>
          <ac:graphicFrameMkLst>
            <pc:docMk/>
            <pc:sldMk cId="2793463688" sldId="327"/>
            <ac:graphicFrameMk id="7" creationId="{4E96B686-AC74-2262-F082-E73764CC5632}"/>
          </ac:graphicFrameMkLst>
        </pc:graphicFrameChg>
        <pc:picChg chg="add mod">
          <ac:chgData name="Chelsea Reimers" userId="bc64ca80-85f5-4c2f-8323-b768012057c0" providerId="ADAL" clId="{12CBAD5B-9E13-4F0B-AE61-B90D82C28B78}" dt="2023-02-27T20:42:55.610" v="1064" actId="14100"/>
          <ac:picMkLst>
            <pc:docMk/>
            <pc:sldMk cId="2793463688" sldId="327"/>
            <ac:picMk id="5" creationId="{BA18188C-B0E9-20A5-638F-D1CAE0A36E26}"/>
          </ac:picMkLst>
        </pc:picChg>
      </pc:sldChg>
      <pc:sldChg chg="addSp modSp new mod">
        <pc:chgData name="Chelsea Reimers" userId="bc64ca80-85f5-4c2f-8323-b768012057c0" providerId="ADAL" clId="{12CBAD5B-9E13-4F0B-AE61-B90D82C28B78}" dt="2023-02-28T15:33:06.887" v="4424" actId="1076"/>
        <pc:sldMkLst>
          <pc:docMk/>
          <pc:sldMk cId="1756650847" sldId="328"/>
        </pc:sldMkLst>
        <pc:spChg chg="mod">
          <ac:chgData name="Chelsea Reimers" userId="bc64ca80-85f5-4c2f-8323-b768012057c0" providerId="ADAL" clId="{12CBAD5B-9E13-4F0B-AE61-B90D82C28B78}" dt="2023-02-27T21:28:46.521" v="2190" actId="14100"/>
          <ac:spMkLst>
            <pc:docMk/>
            <pc:sldMk cId="1756650847" sldId="328"/>
            <ac:spMk id="2" creationId="{C19EDDFD-517C-4DD9-6B0F-8706CFD4F8D0}"/>
          </ac:spMkLst>
        </pc:spChg>
        <pc:spChg chg="mod">
          <ac:chgData name="Chelsea Reimers" userId="bc64ca80-85f5-4c2f-8323-b768012057c0" providerId="ADAL" clId="{12CBAD5B-9E13-4F0B-AE61-B90D82C28B78}" dt="2023-02-27T21:30:44.593" v="2242" actId="403"/>
          <ac:spMkLst>
            <pc:docMk/>
            <pc:sldMk cId="1756650847" sldId="328"/>
            <ac:spMk id="3" creationId="{63A224CD-1993-8986-3339-5E262945D78C}"/>
          </ac:spMkLst>
        </pc:spChg>
        <pc:spChg chg="add mod">
          <ac:chgData name="Chelsea Reimers" userId="bc64ca80-85f5-4c2f-8323-b768012057c0" providerId="ADAL" clId="{12CBAD5B-9E13-4F0B-AE61-B90D82C28B78}" dt="2023-02-27T21:30:41.632" v="2241" actId="403"/>
          <ac:spMkLst>
            <pc:docMk/>
            <pc:sldMk cId="1756650847" sldId="328"/>
            <ac:spMk id="4" creationId="{46BB2F1C-EF20-1F23-37A3-350FABCB85A8}"/>
          </ac:spMkLst>
        </pc:spChg>
        <pc:spChg chg="add mod">
          <ac:chgData name="Chelsea Reimers" userId="bc64ca80-85f5-4c2f-8323-b768012057c0" providerId="ADAL" clId="{12CBAD5B-9E13-4F0B-AE61-B90D82C28B78}" dt="2023-02-27T21:31:11.698" v="2249" actId="404"/>
          <ac:spMkLst>
            <pc:docMk/>
            <pc:sldMk cId="1756650847" sldId="328"/>
            <ac:spMk id="6" creationId="{9C481D1A-BE16-045D-F74E-581F6DDC4DFB}"/>
          </ac:spMkLst>
        </pc:spChg>
        <pc:spChg chg="add mod">
          <ac:chgData name="Chelsea Reimers" userId="bc64ca80-85f5-4c2f-8323-b768012057c0" providerId="ADAL" clId="{12CBAD5B-9E13-4F0B-AE61-B90D82C28B78}" dt="2023-02-28T15:33:06.887" v="4424" actId="1076"/>
          <ac:spMkLst>
            <pc:docMk/>
            <pc:sldMk cId="1756650847" sldId="328"/>
            <ac:spMk id="7" creationId="{1C615A5C-B95B-0B9E-B685-CAE26C528EA6}"/>
          </ac:spMkLst>
        </pc:spChg>
        <pc:graphicFrameChg chg="add mod">
          <ac:chgData name="Chelsea Reimers" userId="bc64ca80-85f5-4c2f-8323-b768012057c0" providerId="ADAL" clId="{12CBAD5B-9E13-4F0B-AE61-B90D82C28B78}" dt="2023-02-28T15:33:00.287" v="4423" actId="2084"/>
          <ac:graphicFrameMkLst>
            <pc:docMk/>
            <pc:sldMk cId="1756650847" sldId="328"/>
            <ac:graphicFrameMk id="5" creationId="{91D07007-0E0E-14D2-AAB6-E807AD1C2B6A}"/>
          </ac:graphicFrameMkLst>
        </pc:graphicFrameChg>
      </pc:sldChg>
      <pc:sldChg chg="addSp delSp modSp add mod ord">
        <pc:chgData name="Chelsea Reimers" userId="bc64ca80-85f5-4c2f-8323-b768012057c0" providerId="ADAL" clId="{12CBAD5B-9E13-4F0B-AE61-B90D82C28B78}" dt="2023-02-28T17:28:18.900" v="5966"/>
        <pc:sldMkLst>
          <pc:docMk/>
          <pc:sldMk cId="2212324603" sldId="329"/>
        </pc:sldMkLst>
        <pc:spChg chg="mod">
          <ac:chgData name="Chelsea Reimers" userId="bc64ca80-85f5-4c2f-8323-b768012057c0" providerId="ADAL" clId="{12CBAD5B-9E13-4F0B-AE61-B90D82C28B78}" dt="2023-02-27T21:35:25.996" v="2286" actId="20577"/>
          <ac:spMkLst>
            <pc:docMk/>
            <pc:sldMk cId="2212324603" sldId="329"/>
            <ac:spMk id="2" creationId="{C19EDDFD-517C-4DD9-6B0F-8706CFD4F8D0}"/>
          </ac:spMkLst>
        </pc:spChg>
        <pc:spChg chg="mod">
          <ac:chgData name="Chelsea Reimers" userId="bc64ca80-85f5-4c2f-8323-b768012057c0" providerId="ADAL" clId="{12CBAD5B-9E13-4F0B-AE61-B90D82C28B78}" dt="2023-02-27T21:39:40.214" v="2709" actId="404"/>
          <ac:spMkLst>
            <pc:docMk/>
            <pc:sldMk cId="2212324603" sldId="329"/>
            <ac:spMk id="3" creationId="{63A224CD-1993-8986-3339-5E262945D78C}"/>
          </ac:spMkLst>
        </pc:spChg>
        <pc:spChg chg="mod">
          <ac:chgData name="Chelsea Reimers" userId="bc64ca80-85f5-4c2f-8323-b768012057c0" providerId="ADAL" clId="{12CBAD5B-9E13-4F0B-AE61-B90D82C28B78}" dt="2023-02-27T21:42:43.670" v="3014" actId="20577"/>
          <ac:spMkLst>
            <pc:docMk/>
            <pc:sldMk cId="2212324603" sldId="329"/>
            <ac:spMk id="4" creationId="{46BB2F1C-EF20-1F23-37A3-350FABCB85A8}"/>
          </ac:spMkLst>
        </pc:spChg>
        <pc:spChg chg="mod">
          <ac:chgData name="Chelsea Reimers" userId="bc64ca80-85f5-4c2f-8323-b768012057c0" providerId="ADAL" clId="{12CBAD5B-9E13-4F0B-AE61-B90D82C28B78}" dt="2023-02-27T21:45:41.655" v="3206" actId="1076"/>
          <ac:spMkLst>
            <pc:docMk/>
            <pc:sldMk cId="2212324603" sldId="329"/>
            <ac:spMk id="6" creationId="{9C481D1A-BE16-045D-F74E-581F6DDC4DFB}"/>
          </ac:spMkLst>
        </pc:spChg>
        <pc:spChg chg="mod">
          <ac:chgData name="Chelsea Reimers" userId="bc64ca80-85f5-4c2f-8323-b768012057c0" providerId="ADAL" clId="{12CBAD5B-9E13-4F0B-AE61-B90D82C28B78}" dt="2023-02-28T15:33:20.094" v="4427" actId="1076"/>
          <ac:spMkLst>
            <pc:docMk/>
            <pc:sldMk cId="2212324603" sldId="329"/>
            <ac:spMk id="7" creationId="{1C615A5C-B95B-0B9E-B685-CAE26C528EA6}"/>
          </ac:spMkLst>
        </pc:spChg>
        <pc:graphicFrameChg chg="del">
          <ac:chgData name="Chelsea Reimers" userId="bc64ca80-85f5-4c2f-8323-b768012057c0" providerId="ADAL" clId="{12CBAD5B-9E13-4F0B-AE61-B90D82C28B78}" dt="2023-02-27T21:44:51.457" v="3197" actId="478"/>
          <ac:graphicFrameMkLst>
            <pc:docMk/>
            <pc:sldMk cId="2212324603" sldId="329"/>
            <ac:graphicFrameMk id="5" creationId="{91D07007-0E0E-14D2-AAB6-E807AD1C2B6A}"/>
          </ac:graphicFrameMkLst>
        </pc:graphicFrameChg>
        <pc:graphicFrameChg chg="add mod">
          <ac:chgData name="Chelsea Reimers" userId="bc64ca80-85f5-4c2f-8323-b768012057c0" providerId="ADAL" clId="{12CBAD5B-9E13-4F0B-AE61-B90D82C28B78}" dt="2023-02-28T15:33:17.104" v="4426" actId="2084"/>
          <ac:graphicFrameMkLst>
            <pc:docMk/>
            <pc:sldMk cId="2212324603" sldId="329"/>
            <ac:graphicFrameMk id="8" creationId="{C35465C6-CD44-B626-6398-2CF80D110ABD}"/>
          </ac:graphicFrameMkLst>
        </pc:graphicFrameChg>
      </pc:sldChg>
      <pc:sldChg chg="addSp delSp modSp new mod ord modClrScheme chgLayout">
        <pc:chgData name="Chelsea Reimers" userId="bc64ca80-85f5-4c2f-8323-b768012057c0" providerId="ADAL" clId="{12CBAD5B-9E13-4F0B-AE61-B90D82C28B78}" dt="2023-02-28T17:27:48.740" v="5964"/>
        <pc:sldMkLst>
          <pc:docMk/>
          <pc:sldMk cId="3422064106" sldId="330"/>
        </pc:sldMkLst>
        <pc:spChg chg="mod ord">
          <ac:chgData name="Chelsea Reimers" userId="bc64ca80-85f5-4c2f-8323-b768012057c0" providerId="ADAL" clId="{12CBAD5B-9E13-4F0B-AE61-B90D82C28B78}" dt="2023-02-28T15:20:00.421" v="4126" actId="14100"/>
          <ac:spMkLst>
            <pc:docMk/>
            <pc:sldMk cId="3422064106" sldId="330"/>
            <ac:spMk id="2" creationId="{C152EEDF-334C-7C9E-F4B4-E4C0697DA986}"/>
          </ac:spMkLst>
        </pc:spChg>
        <pc:spChg chg="del mod ord">
          <ac:chgData name="Chelsea Reimers" userId="bc64ca80-85f5-4c2f-8323-b768012057c0" providerId="ADAL" clId="{12CBAD5B-9E13-4F0B-AE61-B90D82C28B78}" dt="2023-02-28T14:52:59" v="3244" actId="700"/>
          <ac:spMkLst>
            <pc:docMk/>
            <pc:sldMk cId="3422064106" sldId="330"/>
            <ac:spMk id="3" creationId="{B71679AD-A7C1-9644-22D2-7AB5FF356736}"/>
          </ac:spMkLst>
        </pc:spChg>
        <pc:spChg chg="add mod ord">
          <ac:chgData name="Chelsea Reimers" userId="bc64ca80-85f5-4c2f-8323-b768012057c0" providerId="ADAL" clId="{12CBAD5B-9E13-4F0B-AE61-B90D82C28B78}" dt="2023-02-28T15:01:32.164" v="3440" actId="20577"/>
          <ac:spMkLst>
            <pc:docMk/>
            <pc:sldMk cId="3422064106" sldId="330"/>
            <ac:spMk id="4" creationId="{8CE6743B-13CF-B820-0260-E3ACCB76B54E}"/>
          </ac:spMkLst>
        </pc:spChg>
        <pc:spChg chg="add mod ord">
          <ac:chgData name="Chelsea Reimers" userId="bc64ca80-85f5-4c2f-8323-b768012057c0" providerId="ADAL" clId="{12CBAD5B-9E13-4F0B-AE61-B90D82C28B78}" dt="2023-02-28T15:01:57.058" v="3482" actId="20577"/>
          <ac:spMkLst>
            <pc:docMk/>
            <pc:sldMk cId="3422064106" sldId="330"/>
            <ac:spMk id="5" creationId="{9C4301DD-8ABB-54B7-1638-D8FBB4122974}"/>
          </ac:spMkLst>
        </pc:spChg>
        <pc:graphicFrameChg chg="add mod modGraphic">
          <ac:chgData name="Chelsea Reimers" userId="bc64ca80-85f5-4c2f-8323-b768012057c0" providerId="ADAL" clId="{12CBAD5B-9E13-4F0B-AE61-B90D82C28B78}" dt="2023-02-28T15:03:11.145" v="3545" actId="20577"/>
          <ac:graphicFrameMkLst>
            <pc:docMk/>
            <pc:sldMk cId="3422064106" sldId="330"/>
            <ac:graphicFrameMk id="6" creationId="{18F9B847-D207-FD43-C35B-3346BC638C6C}"/>
          </ac:graphicFrameMkLst>
        </pc:graphicFrameChg>
        <pc:graphicFrameChg chg="add del mod modGraphic">
          <ac:chgData name="Chelsea Reimers" userId="bc64ca80-85f5-4c2f-8323-b768012057c0" providerId="ADAL" clId="{12CBAD5B-9E13-4F0B-AE61-B90D82C28B78}" dt="2023-02-28T15:05:35.337" v="3625" actId="478"/>
          <ac:graphicFrameMkLst>
            <pc:docMk/>
            <pc:sldMk cId="3422064106" sldId="330"/>
            <ac:graphicFrameMk id="7" creationId="{3ACF8E87-1D80-4911-416D-0E7591F3E0BF}"/>
          </ac:graphicFrameMkLst>
        </pc:graphicFrameChg>
        <pc:graphicFrameChg chg="add del mod modGraphic">
          <ac:chgData name="Chelsea Reimers" userId="bc64ca80-85f5-4c2f-8323-b768012057c0" providerId="ADAL" clId="{12CBAD5B-9E13-4F0B-AE61-B90D82C28B78}" dt="2023-02-28T15:07:47.576" v="3732" actId="478"/>
          <ac:graphicFrameMkLst>
            <pc:docMk/>
            <pc:sldMk cId="3422064106" sldId="330"/>
            <ac:graphicFrameMk id="8" creationId="{BA7AB768-69F5-97EB-FAB3-14277B273516}"/>
          </ac:graphicFrameMkLst>
        </pc:graphicFrameChg>
        <pc:graphicFrameChg chg="add mod modGraphic">
          <ac:chgData name="Chelsea Reimers" userId="bc64ca80-85f5-4c2f-8323-b768012057c0" providerId="ADAL" clId="{12CBAD5B-9E13-4F0B-AE61-B90D82C28B78}" dt="2023-02-28T15:16:11.148" v="4125" actId="1076"/>
          <ac:graphicFrameMkLst>
            <pc:docMk/>
            <pc:sldMk cId="3422064106" sldId="330"/>
            <ac:graphicFrameMk id="9" creationId="{846BF082-AD19-9BDD-98CF-DA59A9A3C061}"/>
          </ac:graphicFrameMkLst>
        </pc:graphicFrameChg>
      </pc:sldChg>
      <pc:sldChg chg="addSp delSp modSp new mod">
        <pc:chgData name="Chelsea Reimers" userId="bc64ca80-85f5-4c2f-8323-b768012057c0" providerId="ADAL" clId="{12CBAD5B-9E13-4F0B-AE61-B90D82C28B78}" dt="2023-02-28T15:24:59.016" v="4193" actId="14100"/>
        <pc:sldMkLst>
          <pc:docMk/>
          <pc:sldMk cId="3387708650" sldId="331"/>
        </pc:sldMkLst>
        <pc:spChg chg="mod">
          <ac:chgData name="Chelsea Reimers" userId="bc64ca80-85f5-4c2f-8323-b768012057c0" providerId="ADAL" clId="{12CBAD5B-9E13-4F0B-AE61-B90D82C28B78}" dt="2023-02-28T15:23:12.624" v="4175" actId="207"/>
          <ac:spMkLst>
            <pc:docMk/>
            <pc:sldMk cId="3387708650" sldId="331"/>
            <ac:spMk id="2" creationId="{D45FCFF9-A4EB-1F03-4A5F-BE63AC85E55A}"/>
          </ac:spMkLst>
        </pc:spChg>
        <pc:spChg chg="del">
          <ac:chgData name="Chelsea Reimers" userId="bc64ca80-85f5-4c2f-8323-b768012057c0" providerId="ADAL" clId="{12CBAD5B-9E13-4F0B-AE61-B90D82C28B78}" dt="2023-02-28T15:20:43.560" v="4131" actId="478"/>
          <ac:spMkLst>
            <pc:docMk/>
            <pc:sldMk cId="3387708650" sldId="331"/>
            <ac:spMk id="3" creationId="{DE8FBA44-851B-4FC0-ED41-A112B64C7544}"/>
          </ac:spMkLst>
        </pc:spChg>
        <pc:graphicFrameChg chg="add mod">
          <ac:chgData name="Chelsea Reimers" userId="bc64ca80-85f5-4c2f-8323-b768012057c0" providerId="ADAL" clId="{12CBAD5B-9E13-4F0B-AE61-B90D82C28B78}" dt="2023-02-28T15:23:47.587" v="4188" actId="20577"/>
          <ac:graphicFrameMkLst>
            <pc:docMk/>
            <pc:sldMk cId="3387708650" sldId="331"/>
            <ac:graphicFrameMk id="4" creationId="{2B1FDD6F-D881-582A-C78A-64BE64A05496}"/>
          </ac:graphicFrameMkLst>
        </pc:graphicFrameChg>
        <pc:graphicFrameChg chg="add mod">
          <ac:chgData name="Chelsea Reimers" userId="bc64ca80-85f5-4c2f-8323-b768012057c0" providerId="ADAL" clId="{12CBAD5B-9E13-4F0B-AE61-B90D82C28B78}" dt="2023-02-28T15:23:45.063" v="4187" actId="20577"/>
          <ac:graphicFrameMkLst>
            <pc:docMk/>
            <pc:sldMk cId="3387708650" sldId="331"/>
            <ac:graphicFrameMk id="5" creationId="{3900B0E5-0E16-1C46-03BF-37083DDB9687}"/>
          </ac:graphicFrameMkLst>
        </pc:graphicFrameChg>
        <pc:graphicFrameChg chg="add del mod">
          <ac:chgData name="Chelsea Reimers" userId="bc64ca80-85f5-4c2f-8323-b768012057c0" providerId="ADAL" clId="{12CBAD5B-9E13-4F0B-AE61-B90D82C28B78}" dt="2023-02-28T15:21:28.541" v="4137" actId="478"/>
          <ac:graphicFrameMkLst>
            <pc:docMk/>
            <pc:sldMk cId="3387708650" sldId="331"/>
            <ac:graphicFrameMk id="6" creationId="{2B1FDD6F-D881-582A-C78A-64BE64A05496}"/>
          </ac:graphicFrameMkLst>
        </pc:graphicFrameChg>
        <pc:graphicFrameChg chg="add mod">
          <ac:chgData name="Chelsea Reimers" userId="bc64ca80-85f5-4c2f-8323-b768012057c0" providerId="ADAL" clId="{12CBAD5B-9E13-4F0B-AE61-B90D82C28B78}" dt="2023-02-28T15:24:59.016" v="4193" actId="14100"/>
          <ac:graphicFrameMkLst>
            <pc:docMk/>
            <pc:sldMk cId="3387708650" sldId="331"/>
            <ac:graphicFrameMk id="7" creationId="{266E322C-C912-7E32-E7DE-B14C5FE423F3}"/>
          </ac:graphicFrameMkLst>
        </pc:graphicFrameChg>
        <pc:graphicFrameChg chg="add mod">
          <ac:chgData name="Chelsea Reimers" userId="bc64ca80-85f5-4c2f-8323-b768012057c0" providerId="ADAL" clId="{12CBAD5B-9E13-4F0B-AE61-B90D82C28B78}" dt="2023-02-28T15:23:55.548" v="4190" actId="2084"/>
          <ac:graphicFrameMkLst>
            <pc:docMk/>
            <pc:sldMk cId="3387708650" sldId="331"/>
            <ac:graphicFrameMk id="8" creationId="{D53312F9-513A-E7FE-27FF-35522CB6EC41}"/>
          </ac:graphicFrameMkLst>
        </pc:graphicFrameChg>
        <pc:graphicFrameChg chg="add mod">
          <ac:chgData name="Chelsea Reimers" userId="bc64ca80-85f5-4c2f-8323-b768012057c0" providerId="ADAL" clId="{12CBAD5B-9E13-4F0B-AE61-B90D82C28B78}" dt="2023-02-28T15:23:58.257" v="4191" actId="2084"/>
          <ac:graphicFrameMkLst>
            <pc:docMk/>
            <pc:sldMk cId="3387708650" sldId="331"/>
            <ac:graphicFrameMk id="9" creationId="{238D0CC7-94AF-CBD9-8C17-5C4C47DF4B2B}"/>
          </ac:graphicFrameMkLst>
        </pc:graphicFrameChg>
        <pc:graphicFrameChg chg="add mod">
          <ac:chgData name="Chelsea Reimers" userId="bc64ca80-85f5-4c2f-8323-b768012057c0" providerId="ADAL" clId="{12CBAD5B-9E13-4F0B-AE61-B90D82C28B78}" dt="2023-02-28T15:23:52.135" v="4189" actId="2084"/>
          <ac:graphicFrameMkLst>
            <pc:docMk/>
            <pc:sldMk cId="3387708650" sldId="331"/>
            <ac:graphicFrameMk id="10" creationId="{A38BE8F7-23AD-79AF-07D1-782733BDCC3B}"/>
          </ac:graphicFrameMkLst>
        </pc:graphicFrameChg>
      </pc:sldChg>
      <pc:sldChg chg="modSp add mod">
        <pc:chgData name="Chelsea Reimers" userId="bc64ca80-85f5-4c2f-8323-b768012057c0" providerId="ADAL" clId="{12CBAD5B-9E13-4F0B-AE61-B90D82C28B78}" dt="2023-02-28T16:28:22.142" v="5203" actId="113"/>
        <pc:sldMkLst>
          <pc:docMk/>
          <pc:sldMk cId="2804711645" sldId="332"/>
        </pc:sldMkLst>
        <pc:spChg chg="mod">
          <ac:chgData name="Chelsea Reimers" userId="bc64ca80-85f5-4c2f-8323-b768012057c0" providerId="ADAL" clId="{12CBAD5B-9E13-4F0B-AE61-B90D82C28B78}" dt="2023-02-28T15:57:27.151" v="4984" actId="20577"/>
          <ac:spMkLst>
            <pc:docMk/>
            <pc:sldMk cId="2804711645" sldId="332"/>
            <ac:spMk id="2" creationId="{721AF929-7D8F-F0D1-B14A-816BBE605B94}"/>
          </ac:spMkLst>
        </pc:spChg>
        <pc:graphicFrameChg chg="mod modGraphic">
          <ac:chgData name="Chelsea Reimers" userId="bc64ca80-85f5-4c2f-8323-b768012057c0" providerId="ADAL" clId="{12CBAD5B-9E13-4F0B-AE61-B90D82C28B78}" dt="2023-02-28T16:28:22.142" v="5203" actId="113"/>
          <ac:graphicFrameMkLst>
            <pc:docMk/>
            <pc:sldMk cId="2804711645" sldId="332"/>
            <ac:graphicFrameMk id="6" creationId="{25AFB3EA-6672-D2C1-E2F7-ACBF18C88A3C}"/>
          </ac:graphicFrameMkLst>
        </pc:graphicFrameChg>
      </pc:sldChg>
      <pc:sldChg chg="modSp add mod">
        <pc:chgData name="Chelsea Reimers" userId="bc64ca80-85f5-4c2f-8323-b768012057c0" providerId="ADAL" clId="{12CBAD5B-9E13-4F0B-AE61-B90D82C28B78}" dt="2023-02-28T16:28:08.930" v="5200" actId="113"/>
        <pc:sldMkLst>
          <pc:docMk/>
          <pc:sldMk cId="1194539641" sldId="333"/>
        </pc:sldMkLst>
        <pc:spChg chg="mod">
          <ac:chgData name="Chelsea Reimers" userId="bc64ca80-85f5-4c2f-8323-b768012057c0" providerId="ADAL" clId="{12CBAD5B-9E13-4F0B-AE61-B90D82C28B78}" dt="2023-02-28T15:57:20.932" v="4981" actId="20577"/>
          <ac:spMkLst>
            <pc:docMk/>
            <pc:sldMk cId="1194539641" sldId="333"/>
            <ac:spMk id="2" creationId="{721AF929-7D8F-F0D1-B14A-816BBE605B94}"/>
          </ac:spMkLst>
        </pc:spChg>
        <pc:graphicFrameChg chg="mod modGraphic">
          <ac:chgData name="Chelsea Reimers" userId="bc64ca80-85f5-4c2f-8323-b768012057c0" providerId="ADAL" clId="{12CBAD5B-9E13-4F0B-AE61-B90D82C28B78}" dt="2023-02-28T16:28:08.930" v="5200" actId="113"/>
          <ac:graphicFrameMkLst>
            <pc:docMk/>
            <pc:sldMk cId="1194539641" sldId="333"/>
            <ac:graphicFrameMk id="6" creationId="{25AFB3EA-6672-D2C1-E2F7-ACBF18C88A3C}"/>
          </ac:graphicFrameMkLst>
        </pc:graphicFrameChg>
      </pc:sldChg>
      <pc:sldChg chg="modSp add mod">
        <pc:chgData name="Chelsea Reimers" userId="bc64ca80-85f5-4c2f-8323-b768012057c0" providerId="ADAL" clId="{12CBAD5B-9E13-4F0B-AE61-B90D82C28B78}" dt="2023-02-28T16:28:15.171" v="5202" actId="113"/>
        <pc:sldMkLst>
          <pc:docMk/>
          <pc:sldMk cId="2481759592" sldId="334"/>
        </pc:sldMkLst>
        <pc:spChg chg="mod">
          <ac:chgData name="Chelsea Reimers" userId="bc64ca80-85f5-4c2f-8323-b768012057c0" providerId="ADAL" clId="{12CBAD5B-9E13-4F0B-AE61-B90D82C28B78}" dt="2023-02-28T15:58:29.960" v="5040" actId="20577"/>
          <ac:spMkLst>
            <pc:docMk/>
            <pc:sldMk cId="2481759592" sldId="334"/>
            <ac:spMk id="2" creationId="{721AF929-7D8F-F0D1-B14A-816BBE605B94}"/>
          </ac:spMkLst>
        </pc:spChg>
        <pc:graphicFrameChg chg="mod modGraphic">
          <ac:chgData name="Chelsea Reimers" userId="bc64ca80-85f5-4c2f-8323-b768012057c0" providerId="ADAL" clId="{12CBAD5B-9E13-4F0B-AE61-B90D82C28B78}" dt="2023-02-28T16:28:15.171" v="5202" actId="113"/>
          <ac:graphicFrameMkLst>
            <pc:docMk/>
            <pc:sldMk cId="2481759592" sldId="334"/>
            <ac:graphicFrameMk id="6" creationId="{25AFB3EA-6672-D2C1-E2F7-ACBF18C88A3C}"/>
          </ac:graphicFrameMkLst>
        </pc:graphicFrameChg>
      </pc:sldChg>
      <pc:sldChg chg="modSp add mod">
        <pc:chgData name="Chelsea Reimers" userId="bc64ca80-85f5-4c2f-8323-b768012057c0" providerId="ADAL" clId="{12CBAD5B-9E13-4F0B-AE61-B90D82C28B78}" dt="2023-02-28T16:49:43.265" v="5859" actId="1076"/>
        <pc:sldMkLst>
          <pc:docMk/>
          <pc:sldMk cId="3098146566" sldId="335"/>
        </pc:sldMkLst>
        <pc:spChg chg="mod">
          <ac:chgData name="Chelsea Reimers" userId="bc64ca80-85f5-4c2f-8323-b768012057c0" providerId="ADAL" clId="{12CBAD5B-9E13-4F0B-AE61-B90D82C28B78}" dt="2023-02-28T16:49:43.265" v="5859" actId="1076"/>
          <ac:spMkLst>
            <pc:docMk/>
            <pc:sldMk cId="3098146566" sldId="335"/>
            <ac:spMk id="2" creationId="{5A63484A-B300-0FB8-F0A9-478AC4029831}"/>
          </ac:spMkLst>
        </pc:spChg>
      </pc:sldChg>
      <pc:sldChg chg="addSp delSp modSp add mod ord">
        <pc:chgData name="Chelsea Reimers" userId="bc64ca80-85f5-4c2f-8323-b768012057c0" providerId="ADAL" clId="{12CBAD5B-9E13-4F0B-AE61-B90D82C28B78}" dt="2023-02-28T16:57:38.197" v="5933"/>
        <pc:sldMkLst>
          <pc:docMk/>
          <pc:sldMk cId="1002849666" sldId="336"/>
        </pc:sldMkLst>
        <pc:spChg chg="mod">
          <ac:chgData name="Chelsea Reimers" userId="bc64ca80-85f5-4c2f-8323-b768012057c0" providerId="ADAL" clId="{12CBAD5B-9E13-4F0B-AE61-B90D82C28B78}" dt="2023-02-28T16:51:35.734" v="5897" actId="20577"/>
          <ac:spMkLst>
            <pc:docMk/>
            <pc:sldMk cId="1002849666" sldId="336"/>
            <ac:spMk id="2" creationId="{D512430A-CEB9-61C0-E859-F9927368DB7A}"/>
          </ac:spMkLst>
        </pc:spChg>
        <pc:spChg chg="del mod">
          <ac:chgData name="Chelsea Reimers" userId="bc64ca80-85f5-4c2f-8323-b768012057c0" providerId="ADAL" clId="{12CBAD5B-9E13-4F0B-AE61-B90D82C28B78}" dt="2023-02-28T16:55:30.796" v="5920" actId="478"/>
          <ac:spMkLst>
            <pc:docMk/>
            <pc:sldMk cId="1002849666" sldId="336"/>
            <ac:spMk id="3" creationId="{8F5CAB51-F78F-37DD-B880-6732B8476A21}"/>
          </ac:spMkLst>
        </pc:spChg>
        <pc:graphicFrameChg chg="add mod modGraphic">
          <ac:chgData name="Chelsea Reimers" userId="bc64ca80-85f5-4c2f-8323-b768012057c0" providerId="ADAL" clId="{12CBAD5B-9E13-4F0B-AE61-B90D82C28B78}" dt="2023-02-28T16:56:47.824" v="5931" actId="1076"/>
          <ac:graphicFrameMkLst>
            <pc:docMk/>
            <pc:sldMk cId="1002849666" sldId="336"/>
            <ac:graphicFrameMk id="4" creationId="{25E7A24F-CB03-E0FC-5EE4-91F285239A25}"/>
          </ac:graphicFrameMkLst>
        </pc:graphicFrameChg>
      </pc:sldChg>
      <pc:sldChg chg="modSp add mod">
        <pc:chgData name="Chelsea Reimers" userId="bc64ca80-85f5-4c2f-8323-b768012057c0" providerId="ADAL" clId="{12CBAD5B-9E13-4F0B-AE61-B90D82C28B78}" dt="2023-02-28T16:58:00.135" v="5947" actId="27636"/>
        <pc:sldMkLst>
          <pc:docMk/>
          <pc:sldMk cId="1741180042" sldId="337"/>
        </pc:sldMkLst>
        <pc:spChg chg="mod">
          <ac:chgData name="Chelsea Reimers" userId="bc64ca80-85f5-4c2f-8323-b768012057c0" providerId="ADAL" clId="{12CBAD5B-9E13-4F0B-AE61-B90D82C28B78}" dt="2023-02-28T16:58:00.135" v="5947" actId="27636"/>
          <ac:spMkLst>
            <pc:docMk/>
            <pc:sldMk cId="1741180042" sldId="337"/>
            <ac:spMk id="2" creationId="{5A63484A-B300-0FB8-F0A9-478AC4029831}"/>
          </ac:spMkLst>
        </pc:spChg>
      </pc:sldChg>
    </pc:docChg>
  </pc:docChgLst>
  <pc:docChgLst>
    <pc:chgData name="Taniyah Johnson" userId="S::tj11794@georgiasouthern.edu::e2b5b67e-745c-4c98-a086-14e4ea96c982" providerId="AD" clId="Web-{D68CE36C-0335-42AB-98CE-268CE9A8DF56}"/>
    <pc:docChg chg="addSld delSld modSld">
      <pc:chgData name="Taniyah Johnson" userId="S::tj11794@georgiasouthern.edu::e2b5b67e-745c-4c98-a086-14e4ea96c982" providerId="AD" clId="Web-{D68CE36C-0335-42AB-98CE-268CE9A8DF56}" dt="2023-02-13T14:20:06.324" v="57"/>
      <pc:docMkLst>
        <pc:docMk/>
      </pc:docMkLst>
      <pc:sldChg chg="del">
        <pc:chgData name="Taniyah Johnson" userId="S::tj11794@georgiasouthern.edu::e2b5b67e-745c-4c98-a086-14e4ea96c982" providerId="AD" clId="Web-{D68CE36C-0335-42AB-98CE-268CE9A8DF56}" dt="2023-02-13T14:20:06.324" v="57"/>
        <pc:sldMkLst>
          <pc:docMk/>
          <pc:sldMk cId="19385721" sldId="292"/>
        </pc:sldMkLst>
      </pc:sldChg>
      <pc:sldChg chg="modSp">
        <pc:chgData name="Taniyah Johnson" userId="S::tj11794@georgiasouthern.edu::e2b5b67e-745c-4c98-a086-14e4ea96c982" providerId="AD" clId="Web-{D68CE36C-0335-42AB-98CE-268CE9A8DF56}" dt="2023-02-13T14:18:23.914" v="48" actId="20577"/>
        <pc:sldMkLst>
          <pc:docMk/>
          <pc:sldMk cId="2381607307" sldId="293"/>
        </pc:sldMkLst>
        <pc:spChg chg="mod">
          <ac:chgData name="Taniyah Johnson" userId="S::tj11794@georgiasouthern.edu::e2b5b67e-745c-4c98-a086-14e4ea96c982" providerId="AD" clId="Web-{D68CE36C-0335-42AB-98CE-268CE9A8DF56}" dt="2023-02-13T14:18:23.914" v="48" actId="20577"/>
          <ac:spMkLst>
            <pc:docMk/>
            <pc:sldMk cId="2381607307" sldId="293"/>
            <ac:spMk id="2" creationId="{B9B68512-3DAD-8E2D-E65D-B7BDED597F8F}"/>
          </ac:spMkLst>
        </pc:spChg>
      </pc:sldChg>
      <pc:sldChg chg="modSp">
        <pc:chgData name="Taniyah Johnson" userId="S::tj11794@georgiasouthern.edu::e2b5b67e-745c-4c98-a086-14e4ea96c982" providerId="AD" clId="Web-{D68CE36C-0335-42AB-98CE-268CE9A8DF56}" dt="2023-02-13T14:19:32.010" v="56" actId="1076"/>
        <pc:sldMkLst>
          <pc:docMk/>
          <pc:sldMk cId="2697033146" sldId="294"/>
        </pc:sldMkLst>
        <pc:spChg chg="mod">
          <ac:chgData name="Taniyah Johnson" userId="S::tj11794@georgiasouthern.edu::e2b5b67e-745c-4c98-a086-14e4ea96c982" providerId="AD" clId="Web-{D68CE36C-0335-42AB-98CE-268CE9A8DF56}" dt="2023-02-13T14:19:32.010" v="56" actId="1076"/>
          <ac:spMkLst>
            <pc:docMk/>
            <pc:sldMk cId="2697033146" sldId="294"/>
            <ac:spMk id="2" creationId="{721AF929-7D8F-F0D1-B14A-816BBE605B94}"/>
          </ac:spMkLst>
        </pc:spChg>
      </pc:sldChg>
      <pc:sldChg chg="delSp modSp new">
        <pc:chgData name="Taniyah Johnson" userId="S::tj11794@georgiasouthern.edu::e2b5b67e-745c-4c98-a086-14e4ea96c982" providerId="AD" clId="Web-{D68CE36C-0335-42AB-98CE-268CE9A8DF56}" dt="2023-02-13T14:12:57.716" v="22" actId="1076"/>
        <pc:sldMkLst>
          <pc:docMk/>
          <pc:sldMk cId="3783504247" sldId="295"/>
        </pc:sldMkLst>
        <pc:spChg chg="mod">
          <ac:chgData name="Taniyah Johnson" userId="S::tj11794@georgiasouthern.edu::e2b5b67e-745c-4c98-a086-14e4ea96c982" providerId="AD" clId="Web-{D68CE36C-0335-42AB-98CE-268CE9A8DF56}" dt="2023-02-13T14:12:57.716" v="22" actId="1076"/>
          <ac:spMkLst>
            <pc:docMk/>
            <pc:sldMk cId="3783504247" sldId="295"/>
            <ac:spMk id="2" creationId="{056D306F-8CEE-10E2-2EC7-C9D8760CB529}"/>
          </ac:spMkLst>
        </pc:spChg>
        <pc:spChg chg="del">
          <ac:chgData name="Taniyah Johnson" userId="S::tj11794@georgiasouthern.edu::e2b5b67e-745c-4c98-a086-14e4ea96c982" providerId="AD" clId="Web-{D68CE36C-0335-42AB-98CE-268CE9A8DF56}" dt="2023-02-13T14:12:27.574" v="14"/>
          <ac:spMkLst>
            <pc:docMk/>
            <pc:sldMk cId="3783504247" sldId="295"/>
            <ac:spMk id="3" creationId="{0572FB08-AAD1-9EA5-FB50-714DA8735FA2}"/>
          </ac:spMkLst>
        </pc:spChg>
      </pc:sldChg>
      <pc:sldChg chg="add replId">
        <pc:chgData name="Taniyah Johnson" userId="S::tj11794@georgiasouthern.edu::e2b5b67e-745c-4c98-a086-14e4ea96c982" providerId="AD" clId="Web-{D68CE36C-0335-42AB-98CE-268CE9A8DF56}" dt="2023-02-13T14:16:56.505" v="37"/>
        <pc:sldMkLst>
          <pc:docMk/>
          <pc:sldMk cId="3800499763" sldId="296"/>
        </pc:sldMkLst>
      </pc:sldChg>
      <pc:sldChg chg="add replId">
        <pc:chgData name="Taniyah Johnson" userId="S::tj11794@georgiasouthern.edu::e2b5b67e-745c-4c98-a086-14e4ea96c982" providerId="AD" clId="Web-{D68CE36C-0335-42AB-98CE-268CE9A8DF56}" dt="2023-02-13T14:16:58.708" v="38"/>
        <pc:sldMkLst>
          <pc:docMk/>
          <pc:sldMk cId="3662255724" sldId="297"/>
        </pc:sldMkLst>
      </pc:sldChg>
      <pc:sldChg chg="add replId">
        <pc:chgData name="Taniyah Johnson" userId="S::tj11794@georgiasouthern.edu::e2b5b67e-745c-4c98-a086-14e4ea96c982" providerId="AD" clId="Web-{D68CE36C-0335-42AB-98CE-268CE9A8DF56}" dt="2023-02-13T14:17:01.912" v="39"/>
        <pc:sldMkLst>
          <pc:docMk/>
          <pc:sldMk cId="1557207619" sldId="298"/>
        </pc:sldMkLst>
      </pc:sldChg>
      <pc:sldChg chg="add replId">
        <pc:chgData name="Taniyah Johnson" userId="S::tj11794@georgiasouthern.edu::e2b5b67e-745c-4c98-a086-14e4ea96c982" providerId="AD" clId="Web-{D68CE36C-0335-42AB-98CE-268CE9A8DF56}" dt="2023-02-13T14:17:05.021" v="40"/>
        <pc:sldMkLst>
          <pc:docMk/>
          <pc:sldMk cId="2170159041" sldId="299"/>
        </pc:sldMkLst>
      </pc:sldChg>
    </pc:docChg>
  </pc:docChgLst>
  <pc:docChgLst>
    <pc:chgData name="Taniyah Johnson" userId="S::tj11794@georgiasouthern.edu::e2b5b67e-745c-4c98-a086-14e4ea96c982" providerId="AD" clId="Web-{FF1CBE6B-21DF-4A05-AB24-7EDD75DE07EA}"/>
    <pc:docChg chg="addSld modSld sldOrd">
      <pc:chgData name="Taniyah Johnson" userId="S::tj11794@georgiasouthern.edu::e2b5b67e-745c-4c98-a086-14e4ea96c982" providerId="AD" clId="Web-{FF1CBE6B-21DF-4A05-AB24-7EDD75DE07EA}" dt="2023-02-07T21:30:10.195" v="237" actId="1076"/>
      <pc:docMkLst>
        <pc:docMk/>
      </pc:docMkLst>
      <pc:sldChg chg="modSp">
        <pc:chgData name="Taniyah Johnson" userId="S::tj11794@georgiasouthern.edu::e2b5b67e-745c-4c98-a086-14e4ea96c982" providerId="AD" clId="Web-{FF1CBE6B-21DF-4A05-AB24-7EDD75DE07EA}" dt="2023-02-07T21:12:46.685" v="6" actId="20577"/>
        <pc:sldMkLst>
          <pc:docMk/>
          <pc:sldMk cId="3486579757" sldId="257"/>
        </pc:sldMkLst>
        <pc:spChg chg="mod">
          <ac:chgData name="Taniyah Johnson" userId="S::tj11794@georgiasouthern.edu::e2b5b67e-745c-4c98-a086-14e4ea96c982" providerId="AD" clId="Web-{FF1CBE6B-21DF-4A05-AB24-7EDD75DE07EA}" dt="2023-02-07T21:12:46.685" v="6" actId="20577"/>
          <ac:spMkLst>
            <pc:docMk/>
            <pc:sldMk cId="3486579757" sldId="257"/>
            <ac:spMk id="4" creationId="{00000000-0000-0000-0000-000000000000}"/>
          </ac:spMkLst>
        </pc:spChg>
      </pc:sldChg>
      <pc:sldChg chg="modSp ord">
        <pc:chgData name="Taniyah Johnson" userId="S::tj11794@georgiasouthern.edu::e2b5b67e-745c-4c98-a086-14e4ea96c982" providerId="AD" clId="Web-{FF1CBE6B-21DF-4A05-AB24-7EDD75DE07EA}" dt="2023-02-07T21:13:34.014" v="30"/>
        <pc:sldMkLst>
          <pc:docMk/>
          <pc:sldMk cId="2264072175" sldId="274"/>
        </pc:sldMkLst>
        <pc:spChg chg="mod">
          <ac:chgData name="Taniyah Johnson" userId="S::tj11794@georgiasouthern.edu::e2b5b67e-745c-4c98-a086-14e4ea96c982" providerId="AD" clId="Web-{FF1CBE6B-21DF-4A05-AB24-7EDD75DE07EA}" dt="2023-02-07T21:13:33.951" v="29" actId="20577"/>
          <ac:spMkLst>
            <pc:docMk/>
            <pc:sldMk cId="2264072175" sldId="274"/>
            <ac:spMk id="5" creationId="{C6887210-618F-41CA-A843-77B1DF85AC84}"/>
          </ac:spMkLst>
        </pc:spChg>
      </pc:sldChg>
      <pc:sldChg chg="add replId">
        <pc:chgData name="Taniyah Johnson" userId="S::tj11794@georgiasouthern.edu::e2b5b67e-745c-4c98-a086-14e4ea96c982" providerId="AD" clId="Web-{FF1CBE6B-21DF-4A05-AB24-7EDD75DE07EA}" dt="2023-02-07T21:13:05.701" v="11"/>
        <pc:sldMkLst>
          <pc:docMk/>
          <pc:sldMk cId="1179033884" sldId="275"/>
        </pc:sldMkLst>
      </pc:sldChg>
      <pc:sldChg chg="delSp modSp add mod replId modClrScheme chgLayout">
        <pc:chgData name="Taniyah Johnson" userId="S::tj11794@georgiasouthern.edu::e2b5b67e-745c-4c98-a086-14e4ea96c982" providerId="AD" clId="Web-{FF1CBE6B-21DF-4A05-AB24-7EDD75DE07EA}" dt="2023-02-07T21:17:47.051" v="61" actId="1076"/>
        <pc:sldMkLst>
          <pc:docMk/>
          <pc:sldMk cId="1325416320" sldId="276"/>
        </pc:sldMkLst>
        <pc:spChg chg="del mod ord">
          <ac:chgData name="Taniyah Johnson" userId="S::tj11794@georgiasouthern.edu::e2b5b67e-745c-4c98-a086-14e4ea96c982" providerId="AD" clId="Web-{FF1CBE6B-21DF-4A05-AB24-7EDD75DE07EA}" dt="2023-02-07T21:17:28.567" v="57"/>
          <ac:spMkLst>
            <pc:docMk/>
            <pc:sldMk cId="1325416320" sldId="276"/>
            <ac:spMk id="3" creationId="{58EC995D-64FA-4400-83D5-17D8CEB6107D}"/>
          </ac:spMkLst>
        </pc:spChg>
        <pc:spChg chg="mod ord">
          <ac:chgData name="Taniyah Johnson" userId="S::tj11794@georgiasouthern.edu::e2b5b67e-745c-4c98-a086-14e4ea96c982" providerId="AD" clId="Web-{FF1CBE6B-21DF-4A05-AB24-7EDD75DE07EA}" dt="2023-02-07T21:17:47.051" v="61" actId="1076"/>
          <ac:spMkLst>
            <pc:docMk/>
            <pc:sldMk cId="1325416320" sldId="276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18:13.177" v="69" actId="20577"/>
        <pc:sldMkLst>
          <pc:docMk/>
          <pc:sldMk cId="941112973" sldId="277"/>
        </pc:sldMkLst>
        <pc:spChg chg="mod">
          <ac:chgData name="Taniyah Johnson" userId="S::tj11794@georgiasouthern.edu::e2b5b67e-745c-4c98-a086-14e4ea96c982" providerId="AD" clId="Web-{FF1CBE6B-21DF-4A05-AB24-7EDD75DE07EA}" dt="2023-02-07T21:18:13.177" v="69" actId="20577"/>
          <ac:spMkLst>
            <pc:docMk/>
            <pc:sldMk cId="941112973" sldId="277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18:30.756" v="77" actId="20577"/>
        <pc:sldMkLst>
          <pc:docMk/>
          <pc:sldMk cId="449013224" sldId="278"/>
        </pc:sldMkLst>
        <pc:spChg chg="mod">
          <ac:chgData name="Taniyah Johnson" userId="S::tj11794@georgiasouthern.edu::e2b5b67e-745c-4c98-a086-14e4ea96c982" providerId="AD" clId="Web-{FF1CBE6B-21DF-4A05-AB24-7EDD75DE07EA}" dt="2023-02-07T21:18:30.756" v="77" actId="20577"/>
          <ac:spMkLst>
            <pc:docMk/>
            <pc:sldMk cId="449013224" sldId="278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19:00.803" v="87" actId="20577"/>
        <pc:sldMkLst>
          <pc:docMk/>
          <pc:sldMk cId="3578956622" sldId="279"/>
        </pc:sldMkLst>
        <pc:spChg chg="mod">
          <ac:chgData name="Taniyah Johnson" userId="S::tj11794@georgiasouthern.edu::e2b5b67e-745c-4c98-a086-14e4ea96c982" providerId="AD" clId="Web-{FF1CBE6B-21DF-4A05-AB24-7EDD75DE07EA}" dt="2023-02-07T21:19:00.803" v="87" actId="20577"/>
          <ac:spMkLst>
            <pc:docMk/>
            <pc:sldMk cId="3578956622" sldId="279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19:35.288" v="104" actId="20577"/>
        <pc:sldMkLst>
          <pc:docMk/>
          <pc:sldMk cId="2452503324" sldId="280"/>
        </pc:sldMkLst>
        <pc:spChg chg="mod">
          <ac:chgData name="Taniyah Johnson" userId="S::tj11794@georgiasouthern.edu::e2b5b67e-745c-4c98-a086-14e4ea96c982" providerId="AD" clId="Web-{FF1CBE6B-21DF-4A05-AB24-7EDD75DE07EA}" dt="2023-02-07T21:19:35.288" v="104" actId="20577"/>
          <ac:spMkLst>
            <pc:docMk/>
            <pc:sldMk cId="2452503324" sldId="280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20:04.617" v="117" actId="20577"/>
        <pc:sldMkLst>
          <pc:docMk/>
          <pc:sldMk cId="3127591264" sldId="281"/>
        </pc:sldMkLst>
        <pc:spChg chg="mod">
          <ac:chgData name="Taniyah Johnson" userId="S::tj11794@georgiasouthern.edu::e2b5b67e-745c-4c98-a086-14e4ea96c982" providerId="AD" clId="Web-{FF1CBE6B-21DF-4A05-AB24-7EDD75DE07EA}" dt="2023-02-07T21:20:04.617" v="117" actId="20577"/>
          <ac:spMkLst>
            <pc:docMk/>
            <pc:sldMk cId="3127591264" sldId="281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20:34.774" v="131" actId="20577"/>
        <pc:sldMkLst>
          <pc:docMk/>
          <pc:sldMk cId="3759660943" sldId="282"/>
        </pc:sldMkLst>
        <pc:spChg chg="mod">
          <ac:chgData name="Taniyah Johnson" userId="S::tj11794@georgiasouthern.edu::e2b5b67e-745c-4c98-a086-14e4ea96c982" providerId="AD" clId="Web-{FF1CBE6B-21DF-4A05-AB24-7EDD75DE07EA}" dt="2023-02-07T21:20:34.774" v="131" actId="20577"/>
          <ac:spMkLst>
            <pc:docMk/>
            <pc:sldMk cId="3759660943" sldId="282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21:12.853" v="142" actId="20577"/>
        <pc:sldMkLst>
          <pc:docMk/>
          <pc:sldMk cId="3093143072" sldId="283"/>
        </pc:sldMkLst>
        <pc:spChg chg="mod">
          <ac:chgData name="Taniyah Johnson" userId="S::tj11794@georgiasouthern.edu::e2b5b67e-745c-4c98-a086-14e4ea96c982" providerId="AD" clId="Web-{FF1CBE6B-21DF-4A05-AB24-7EDD75DE07EA}" dt="2023-02-07T21:21:12.853" v="142" actId="20577"/>
          <ac:spMkLst>
            <pc:docMk/>
            <pc:sldMk cId="3093143072" sldId="283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23:01.215" v="155" actId="20577"/>
        <pc:sldMkLst>
          <pc:docMk/>
          <pc:sldMk cId="2262474295" sldId="284"/>
        </pc:sldMkLst>
        <pc:spChg chg="mod">
          <ac:chgData name="Taniyah Johnson" userId="S::tj11794@georgiasouthern.edu::e2b5b67e-745c-4c98-a086-14e4ea96c982" providerId="AD" clId="Web-{FF1CBE6B-21DF-4A05-AB24-7EDD75DE07EA}" dt="2023-02-07T21:23:01.215" v="155" actId="20577"/>
          <ac:spMkLst>
            <pc:docMk/>
            <pc:sldMk cId="2262474295" sldId="284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23:37.341" v="170" actId="20577"/>
        <pc:sldMkLst>
          <pc:docMk/>
          <pc:sldMk cId="2702905626" sldId="285"/>
        </pc:sldMkLst>
        <pc:spChg chg="mod">
          <ac:chgData name="Taniyah Johnson" userId="S::tj11794@georgiasouthern.edu::e2b5b67e-745c-4c98-a086-14e4ea96c982" providerId="AD" clId="Web-{FF1CBE6B-21DF-4A05-AB24-7EDD75DE07EA}" dt="2023-02-07T21:23:37.341" v="170" actId="20577"/>
          <ac:spMkLst>
            <pc:docMk/>
            <pc:sldMk cId="2702905626" sldId="285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23:58.623" v="175" actId="20577"/>
        <pc:sldMkLst>
          <pc:docMk/>
          <pc:sldMk cId="1822070102" sldId="286"/>
        </pc:sldMkLst>
        <pc:spChg chg="mod">
          <ac:chgData name="Taniyah Johnson" userId="S::tj11794@georgiasouthern.edu::e2b5b67e-745c-4c98-a086-14e4ea96c982" providerId="AD" clId="Web-{FF1CBE6B-21DF-4A05-AB24-7EDD75DE07EA}" dt="2023-02-07T21:23:58.623" v="175" actId="20577"/>
          <ac:spMkLst>
            <pc:docMk/>
            <pc:sldMk cId="1822070102" sldId="286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26:01.704" v="189" actId="20577"/>
        <pc:sldMkLst>
          <pc:docMk/>
          <pc:sldMk cId="3801350950" sldId="287"/>
        </pc:sldMkLst>
        <pc:spChg chg="mod">
          <ac:chgData name="Taniyah Johnson" userId="S::tj11794@georgiasouthern.edu::e2b5b67e-745c-4c98-a086-14e4ea96c982" providerId="AD" clId="Web-{FF1CBE6B-21DF-4A05-AB24-7EDD75DE07EA}" dt="2023-02-07T21:26:01.704" v="189" actId="20577"/>
          <ac:spMkLst>
            <pc:docMk/>
            <pc:sldMk cId="3801350950" sldId="287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26:32.299" v="199" actId="20577"/>
        <pc:sldMkLst>
          <pc:docMk/>
          <pc:sldMk cId="1956063758" sldId="288"/>
        </pc:sldMkLst>
        <pc:spChg chg="mod">
          <ac:chgData name="Taniyah Johnson" userId="S::tj11794@georgiasouthern.edu::e2b5b67e-745c-4c98-a086-14e4ea96c982" providerId="AD" clId="Web-{FF1CBE6B-21DF-4A05-AB24-7EDD75DE07EA}" dt="2023-02-07T21:26:32.299" v="199" actId="20577"/>
          <ac:spMkLst>
            <pc:docMk/>
            <pc:sldMk cId="1956063758" sldId="288"/>
            <ac:spMk id="5" creationId="{C6887210-618F-41CA-A843-77B1DF85AC84}"/>
          </ac:spMkLst>
        </pc:spChg>
      </pc:sldChg>
      <pc:sldChg chg="modSp add replId">
        <pc:chgData name="Taniyah Johnson" userId="S::tj11794@georgiasouthern.edu::e2b5b67e-745c-4c98-a086-14e4ea96c982" providerId="AD" clId="Web-{FF1CBE6B-21DF-4A05-AB24-7EDD75DE07EA}" dt="2023-02-07T21:27:38.425" v="209" actId="20577"/>
        <pc:sldMkLst>
          <pc:docMk/>
          <pc:sldMk cId="3548861483" sldId="289"/>
        </pc:sldMkLst>
        <pc:spChg chg="mod">
          <ac:chgData name="Taniyah Johnson" userId="S::tj11794@georgiasouthern.edu::e2b5b67e-745c-4c98-a086-14e4ea96c982" providerId="AD" clId="Web-{FF1CBE6B-21DF-4A05-AB24-7EDD75DE07EA}" dt="2023-02-07T21:27:38.425" v="209" actId="20577"/>
          <ac:spMkLst>
            <pc:docMk/>
            <pc:sldMk cId="3548861483" sldId="289"/>
            <ac:spMk id="5" creationId="{C6887210-618F-41CA-A843-77B1DF85AC84}"/>
          </ac:spMkLst>
        </pc:spChg>
      </pc:sldChg>
      <pc:sldChg chg="modSp new">
        <pc:chgData name="Taniyah Johnson" userId="S::tj11794@georgiasouthern.edu::e2b5b67e-745c-4c98-a086-14e4ea96c982" providerId="AD" clId="Web-{FF1CBE6B-21DF-4A05-AB24-7EDD75DE07EA}" dt="2023-02-07T21:29:33.788" v="226" actId="20577"/>
        <pc:sldMkLst>
          <pc:docMk/>
          <pc:sldMk cId="170409162" sldId="290"/>
        </pc:sldMkLst>
        <pc:spChg chg="mod">
          <ac:chgData name="Taniyah Johnson" userId="S::tj11794@georgiasouthern.edu::e2b5b67e-745c-4c98-a086-14e4ea96c982" providerId="AD" clId="Web-{FF1CBE6B-21DF-4A05-AB24-7EDD75DE07EA}" dt="2023-02-07T21:29:33.788" v="226" actId="20577"/>
          <ac:spMkLst>
            <pc:docMk/>
            <pc:sldMk cId="170409162" sldId="290"/>
            <ac:spMk id="2" creationId="{DE82233C-ADC4-3305-888A-382920F12E36}"/>
          </ac:spMkLst>
        </pc:spChg>
      </pc:sldChg>
      <pc:sldChg chg="modSp new">
        <pc:chgData name="Taniyah Johnson" userId="S::tj11794@georgiasouthern.edu::e2b5b67e-745c-4c98-a086-14e4ea96c982" providerId="AD" clId="Web-{FF1CBE6B-21DF-4A05-AB24-7EDD75DE07EA}" dt="2023-02-07T21:30:10.195" v="237" actId="1076"/>
        <pc:sldMkLst>
          <pc:docMk/>
          <pc:sldMk cId="3936498260" sldId="291"/>
        </pc:sldMkLst>
        <pc:spChg chg="mod">
          <ac:chgData name="Taniyah Johnson" userId="S::tj11794@georgiasouthern.edu::e2b5b67e-745c-4c98-a086-14e4ea96c982" providerId="AD" clId="Web-{FF1CBE6B-21DF-4A05-AB24-7EDD75DE07EA}" dt="2023-02-07T21:30:10.195" v="237" actId="1076"/>
          <ac:spMkLst>
            <pc:docMk/>
            <pc:sldMk cId="3936498260" sldId="291"/>
            <ac:spMk id="2" creationId="{08A08518-0018-9A8C-58DF-100F9F01D04C}"/>
          </ac:spMkLst>
        </pc:spChg>
      </pc:sldChg>
      <pc:sldChg chg="new">
        <pc:chgData name="Taniyah Johnson" userId="S::tj11794@georgiasouthern.edu::e2b5b67e-745c-4c98-a086-14e4ea96c982" providerId="AD" clId="Web-{FF1CBE6B-21DF-4A05-AB24-7EDD75DE07EA}" dt="2023-02-07T21:27:56.582" v="212"/>
        <pc:sldMkLst>
          <pc:docMk/>
          <pc:sldMk cId="19385721" sldId="292"/>
        </pc:sldMkLst>
      </pc:sldChg>
      <pc:sldChg chg="new">
        <pc:chgData name="Taniyah Johnson" userId="S::tj11794@georgiasouthern.edu::e2b5b67e-745c-4c98-a086-14e4ea96c982" providerId="AD" clId="Web-{FF1CBE6B-21DF-4A05-AB24-7EDD75DE07EA}" dt="2023-02-07T21:28:01.160" v="213"/>
        <pc:sldMkLst>
          <pc:docMk/>
          <pc:sldMk cId="2381607307" sldId="293"/>
        </pc:sldMkLst>
      </pc:sldChg>
      <pc:sldChg chg="new">
        <pc:chgData name="Taniyah Johnson" userId="S::tj11794@georgiasouthern.edu::e2b5b67e-745c-4c98-a086-14e4ea96c982" providerId="AD" clId="Web-{FF1CBE6B-21DF-4A05-AB24-7EDD75DE07EA}" dt="2023-02-07T21:28:02.645" v="214"/>
        <pc:sldMkLst>
          <pc:docMk/>
          <pc:sldMk cId="2697033146" sldId="294"/>
        </pc:sldMkLst>
      </pc:sldChg>
    </pc:docChg>
  </pc:docChgLst>
  <pc:docChgLst>
    <pc:chgData name="Chelsea Reimers" userId="S::creimers@georgiasouthern.edu::bc64ca80-85f5-4c2f-8323-b768012057c0" providerId="AD" clId="Web-{2F2E4FEC-2A8D-43C5-B837-00489DB13AF1}"/>
    <pc:docChg chg="modSld">
      <pc:chgData name="Chelsea Reimers" userId="S::creimers@georgiasouthern.edu::bc64ca80-85f5-4c2f-8323-b768012057c0" providerId="AD" clId="Web-{2F2E4FEC-2A8D-43C5-B837-00489DB13AF1}" dt="2023-02-20T17:15:57.351" v="5" actId="20577"/>
      <pc:docMkLst>
        <pc:docMk/>
      </pc:docMkLst>
      <pc:sldChg chg="addSp delSp modSp">
        <pc:chgData name="Chelsea Reimers" userId="S::creimers@georgiasouthern.edu::bc64ca80-85f5-4c2f-8323-b768012057c0" providerId="AD" clId="Web-{2F2E4FEC-2A8D-43C5-B837-00489DB13AF1}" dt="2023-02-20T17:15:54.179" v="3" actId="20577"/>
        <pc:sldMkLst>
          <pc:docMk/>
          <pc:sldMk cId="603347068" sldId="315"/>
        </pc:sldMkLst>
        <pc:spChg chg="mod">
          <ac:chgData name="Chelsea Reimers" userId="S::creimers@georgiasouthern.edu::bc64ca80-85f5-4c2f-8323-b768012057c0" providerId="AD" clId="Web-{2F2E4FEC-2A8D-43C5-B837-00489DB13AF1}" dt="2023-02-20T17:15:54.179" v="3" actId="20577"/>
          <ac:spMkLst>
            <pc:docMk/>
            <pc:sldMk cId="603347068" sldId="315"/>
            <ac:spMk id="2" creationId="{D78B2611-13A1-7D5E-4053-05C1B16D9807}"/>
          </ac:spMkLst>
        </pc:spChg>
        <pc:spChg chg="add mod">
          <ac:chgData name="Chelsea Reimers" userId="S::creimers@georgiasouthern.edu::bc64ca80-85f5-4c2f-8323-b768012057c0" providerId="AD" clId="Web-{2F2E4FEC-2A8D-43C5-B837-00489DB13AF1}" dt="2023-02-20T17:15:43.804" v="0"/>
          <ac:spMkLst>
            <pc:docMk/>
            <pc:sldMk cId="603347068" sldId="315"/>
            <ac:spMk id="4" creationId="{341A775F-4CD1-EC70-4CD2-F3289050A9CC}"/>
          </ac:spMkLst>
        </pc:spChg>
        <pc:picChg chg="del">
          <ac:chgData name="Chelsea Reimers" userId="S::creimers@georgiasouthern.edu::bc64ca80-85f5-4c2f-8323-b768012057c0" providerId="AD" clId="Web-{2F2E4FEC-2A8D-43C5-B837-00489DB13AF1}" dt="2023-02-20T17:15:43.804" v="0"/>
          <ac:picMkLst>
            <pc:docMk/>
            <pc:sldMk cId="603347068" sldId="315"/>
            <ac:picMk id="2050" creationId="{DBEE7172-5228-EAB5-9BD2-D7F4AD1D79F7}"/>
          </ac:picMkLst>
        </pc:picChg>
      </pc:sldChg>
      <pc:sldChg chg="modSp">
        <pc:chgData name="Chelsea Reimers" userId="S::creimers@georgiasouthern.edu::bc64ca80-85f5-4c2f-8323-b768012057c0" providerId="AD" clId="Web-{2F2E4FEC-2A8D-43C5-B837-00489DB13AF1}" dt="2023-02-20T17:15:57.351" v="5" actId="20577"/>
        <pc:sldMkLst>
          <pc:docMk/>
          <pc:sldMk cId="2427095125" sldId="316"/>
        </pc:sldMkLst>
        <pc:spChg chg="mod">
          <ac:chgData name="Chelsea Reimers" userId="S::creimers@georgiasouthern.edu::bc64ca80-85f5-4c2f-8323-b768012057c0" providerId="AD" clId="Web-{2F2E4FEC-2A8D-43C5-B837-00489DB13AF1}" dt="2023-02-20T17:15:57.351" v="5" actId="20577"/>
          <ac:spMkLst>
            <pc:docMk/>
            <pc:sldMk cId="2427095125" sldId="316"/>
            <ac:spMk id="2" creationId="{A00F0B46-65C3-53C7-C86E-1053FEECB1A5}"/>
          </ac:spMkLst>
        </pc:spChg>
      </pc:sldChg>
      <pc:sldChg chg="addSp delSp modSp">
        <pc:chgData name="Chelsea Reimers" userId="S::creimers@georgiasouthern.edu::bc64ca80-85f5-4c2f-8323-b768012057c0" providerId="AD" clId="Web-{2F2E4FEC-2A8D-43C5-B837-00489DB13AF1}" dt="2023-02-20T17:15:48.819" v="2" actId="20577"/>
        <pc:sldMkLst>
          <pc:docMk/>
          <pc:sldMk cId="3427996118" sldId="318"/>
        </pc:sldMkLst>
        <pc:spChg chg="mod">
          <ac:chgData name="Chelsea Reimers" userId="S::creimers@georgiasouthern.edu::bc64ca80-85f5-4c2f-8323-b768012057c0" providerId="AD" clId="Web-{2F2E4FEC-2A8D-43C5-B837-00489DB13AF1}" dt="2023-02-20T17:15:48.819" v="2" actId="20577"/>
          <ac:spMkLst>
            <pc:docMk/>
            <pc:sldMk cId="3427996118" sldId="318"/>
            <ac:spMk id="2" creationId="{EA3888E8-1F77-BA18-8773-1C7FFA81EA56}"/>
          </ac:spMkLst>
        </pc:spChg>
        <pc:spChg chg="add mod">
          <ac:chgData name="Chelsea Reimers" userId="S::creimers@georgiasouthern.edu::bc64ca80-85f5-4c2f-8323-b768012057c0" providerId="AD" clId="Web-{2F2E4FEC-2A8D-43C5-B837-00489DB13AF1}" dt="2023-02-20T17:15:45.538" v="1"/>
          <ac:spMkLst>
            <pc:docMk/>
            <pc:sldMk cId="3427996118" sldId="318"/>
            <ac:spMk id="4" creationId="{2E4BBC54-9802-3CBE-FBB9-434DB4FF2FE0}"/>
          </ac:spMkLst>
        </pc:spChg>
        <pc:picChg chg="del">
          <ac:chgData name="Chelsea Reimers" userId="S::creimers@georgiasouthern.edu::bc64ca80-85f5-4c2f-8323-b768012057c0" providerId="AD" clId="Web-{2F2E4FEC-2A8D-43C5-B837-00489DB13AF1}" dt="2023-02-20T17:15:45.538" v="1"/>
          <ac:picMkLst>
            <pc:docMk/>
            <pc:sldMk cId="3427996118" sldId="318"/>
            <ac:picMk id="3074" creationId="{56E17648-F872-E9A1-E8F9-75D998295A14}"/>
          </ac:picMkLst>
        </pc:picChg>
      </pc:sldChg>
    </pc:docChg>
  </pc:docChgLst>
  <pc:docChgLst>
    <pc:chgData name="Amari Renae Royster" userId="b8d7398e-5f59-484e-a83c-642dba5aab21" providerId="ADAL" clId="{532F2A45-784D-434E-AB0A-B410CBF7D1C6}"/>
    <pc:docChg chg="custSel modSld">
      <pc:chgData name="Amari Renae Royster" userId="b8d7398e-5f59-484e-a83c-642dba5aab21" providerId="ADAL" clId="{532F2A45-784D-434E-AB0A-B410CBF7D1C6}" dt="2023-02-24T14:31:54.065" v="1398" actId="20577"/>
      <pc:docMkLst>
        <pc:docMk/>
      </pc:docMkLst>
      <pc:sldChg chg="addSp delSp modSp mod">
        <pc:chgData name="Amari Renae Royster" userId="b8d7398e-5f59-484e-a83c-642dba5aab21" providerId="ADAL" clId="{532F2A45-784D-434E-AB0A-B410CBF7D1C6}" dt="2023-02-20T17:41:33.292" v="4" actId="14100"/>
        <pc:sldMkLst>
          <pc:docMk/>
          <pc:sldMk cId="2452503324" sldId="280"/>
        </pc:sldMkLst>
        <pc:spChg chg="del">
          <ac:chgData name="Amari Renae Royster" userId="b8d7398e-5f59-484e-a83c-642dba5aab21" providerId="ADAL" clId="{532F2A45-784D-434E-AB0A-B410CBF7D1C6}" dt="2023-02-20T17:41:26.430" v="0"/>
          <ac:spMkLst>
            <pc:docMk/>
            <pc:sldMk cId="2452503324" sldId="280"/>
            <ac:spMk id="3" creationId="{58EC995D-64FA-4400-83D5-17D8CEB6107D}"/>
          </ac:spMkLst>
        </pc:spChg>
        <pc:graphicFrameChg chg="add mod modGraphic">
          <ac:chgData name="Amari Renae Royster" userId="b8d7398e-5f59-484e-a83c-642dba5aab21" providerId="ADAL" clId="{532F2A45-784D-434E-AB0A-B410CBF7D1C6}" dt="2023-02-20T17:41:33.292" v="4" actId="14100"/>
          <ac:graphicFrameMkLst>
            <pc:docMk/>
            <pc:sldMk cId="2452503324" sldId="280"/>
            <ac:graphicFrameMk id="2" creationId="{7BA1820E-9510-66F9-597F-C634CC50C99D}"/>
          </ac:graphicFrameMkLst>
        </pc:graphicFrameChg>
      </pc:sldChg>
      <pc:sldChg chg="addSp delSp modSp mod addCm modCm">
        <pc:chgData name="Amari Renae Royster" userId="b8d7398e-5f59-484e-a83c-642dba5aab21" providerId="ADAL" clId="{532F2A45-784D-434E-AB0A-B410CBF7D1C6}" dt="2023-02-20T18:55:49.642" v="529"/>
        <pc:sldMkLst>
          <pc:docMk/>
          <pc:sldMk cId="3936498260" sldId="291"/>
        </pc:sldMkLst>
        <pc:spChg chg="del mod">
          <ac:chgData name="Amari Renae Royster" userId="b8d7398e-5f59-484e-a83c-642dba5aab21" providerId="ADAL" clId="{532F2A45-784D-434E-AB0A-B410CBF7D1C6}" dt="2023-02-20T18:34:45.435" v="205" actId="3680"/>
          <ac:spMkLst>
            <pc:docMk/>
            <pc:sldMk cId="3936498260" sldId="291"/>
            <ac:spMk id="3" creationId="{59F2B4AE-CE52-E3EF-A482-8147B2C98F81}"/>
          </ac:spMkLst>
        </pc:spChg>
        <pc:spChg chg="add mod">
          <ac:chgData name="Amari Renae Royster" userId="b8d7398e-5f59-484e-a83c-642dba5aab21" providerId="ADAL" clId="{532F2A45-784D-434E-AB0A-B410CBF7D1C6}" dt="2023-02-20T18:54:41.145" v="527" actId="20577"/>
          <ac:spMkLst>
            <pc:docMk/>
            <pc:sldMk cId="3936498260" sldId="291"/>
            <ac:spMk id="6" creationId="{5D773DC9-3096-44E0-5F90-9D6DD42D6B27}"/>
          </ac:spMkLst>
        </pc:spChg>
        <pc:graphicFrameChg chg="add del mod ord modGraphic">
          <ac:chgData name="Amari Renae Royster" userId="b8d7398e-5f59-484e-a83c-642dba5aab21" providerId="ADAL" clId="{532F2A45-784D-434E-AB0A-B410CBF7D1C6}" dt="2023-02-20T18:34:52.577" v="206" actId="478"/>
          <ac:graphicFrameMkLst>
            <pc:docMk/>
            <pc:sldMk cId="3936498260" sldId="291"/>
            <ac:graphicFrameMk id="4" creationId="{64A32FE3-3166-5D4B-20CD-AC630B97E34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mari Renae Royster" userId="b8d7398e-5f59-484e-a83c-642dba5aab21" providerId="ADAL" clId="{532F2A45-784D-434E-AB0A-B410CBF7D1C6}" dt="2023-02-20T18:55:49.642" v="529"/>
              <pc2:cmMkLst xmlns:pc2="http://schemas.microsoft.com/office/powerpoint/2019/9/main/command">
                <pc:docMk/>
                <pc:sldMk cId="3936498260" sldId="291"/>
                <pc2:cmMk id="{E36FD0C6-7EE7-4E26-8950-5F17DDB0A4B3}"/>
              </pc2:cmMkLst>
            </pc226:cmChg>
          </p:ext>
        </pc:extLst>
      </pc:sldChg>
      <pc:sldChg chg="addSp delSp modSp mod">
        <pc:chgData name="Amari Renae Royster" userId="b8d7398e-5f59-484e-a83c-642dba5aab21" providerId="ADAL" clId="{532F2A45-784D-434E-AB0A-B410CBF7D1C6}" dt="2023-02-24T14:21:09.228" v="1092" actId="14100"/>
        <pc:sldMkLst>
          <pc:docMk/>
          <pc:sldMk cId="1557207619" sldId="298"/>
        </pc:sldMkLst>
        <pc:spChg chg="del">
          <ac:chgData name="Amari Renae Royster" userId="b8d7398e-5f59-484e-a83c-642dba5aab21" providerId="ADAL" clId="{532F2A45-784D-434E-AB0A-B410CBF7D1C6}" dt="2023-02-24T14:21:02.607" v="1089"/>
          <ac:spMkLst>
            <pc:docMk/>
            <pc:sldMk cId="1557207619" sldId="298"/>
            <ac:spMk id="3" creationId="{0A0E79BE-6E6A-E5FE-93ED-A927F532465B}"/>
          </ac:spMkLst>
        </pc:spChg>
        <pc:graphicFrameChg chg="add mod modGraphic">
          <ac:chgData name="Amari Renae Royster" userId="b8d7398e-5f59-484e-a83c-642dba5aab21" providerId="ADAL" clId="{532F2A45-784D-434E-AB0A-B410CBF7D1C6}" dt="2023-02-24T14:21:09.228" v="1092" actId="14100"/>
          <ac:graphicFrameMkLst>
            <pc:docMk/>
            <pc:sldMk cId="1557207619" sldId="298"/>
            <ac:graphicFrameMk id="4" creationId="{76251075-1294-924B-0DCC-8E9ECE589035}"/>
          </ac:graphicFrameMkLst>
        </pc:graphicFrameChg>
      </pc:sldChg>
      <pc:sldChg chg="addCm">
        <pc:chgData name="Amari Renae Royster" userId="b8d7398e-5f59-484e-a83c-642dba5aab21" providerId="ADAL" clId="{532F2A45-784D-434E-AB0A-B410CBF7D1C6}" dt="2023-02-20T19:55:12.643" v="1088"/>
        <pc:sldMkLst>
          <pc:docMk/>
          <pc:sldMk cId="4457807" sldId="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mari Renae Royster" userId="b8d7398e-5f59-484e-a83c-642dba5aab21" providerId="ADAL" clId="{532F2A45-784D-434E-AB0A-B410CBF7D1C6}" dt="2023-02-20T19:55:12.643" v="1088"/>
              <pc2:cmMkLst xmlns:pc2="http://schemas.microsoft.com/office/powerpoint/2019/9/main/command">
                <pc:docMk/>
                <pc:sldMk cId="4457807" sldId="303"/>
                <pc2:cmMk id="{C663EB0D-CA10-4B6F-AB9A-D44B3C305C21}"/>
              </pc2:cmMkLst>
            </pc226:cmChg>
          </p:ext>
        </pc:extLst>
      </pc:sldChg>
      <pc:sldChg chg="addSp delSp modSp mod addCm">
        <pc:chgData name="Amari Renae Royster" userId="b8d7398e-5f59-484e-a83c-642dba5aab21" providerId="ADAL" clId="{532F2A45-784D-434E-AB0A-B410CBF7D1C6}" dt="2023-02-20T18:25:37.644" v="24"/>
        <pc:sldMkLst>
          <pc:docMk/>
          <pc:sldMk cId="2846980578" sldId="305"/>
        </pc:sldMkLst>
        <pc:spChg chg="del">
          <ac:chgData name="Amari Renae Royster" userId="b8d7398e-5f59-484e-a83c-642dba5aab21" providerId="ADAL" clId="{532F2A45-784D-434E-AB0A-B410CBF7D1C6}" dt="2023-02-20T18:18:57.005" v="20"/>
          <ac:spMkLst>
            <pc:docMk/>
            <pc:sldMk cId="2846980578" sldId="305"/>
            <ac:spMk id="3" creationId="{0A0E79BE-6E6A-E5FE-93ED-A927F532465B}"/>
          </ac:spMkLst>
        </pc:spChg>
        <pc:graphicFrameChg chg="add mod modGraphic">
          <ac:chgData name="Amari Renae Royster" userId="b8d7398e-5f59-484e-a83c-642dba5aab21" providerId="ADAL" clId="{532F2A45-784D-434E-AB0A-B410CBF7D1C6}" dt="2023-02-20T18:19:07.754" v="23" actId="14100"/>
          <ac:graphicFrameMkLst>
            <pc:docMk/>
            <pc:sldMk cId="2846980578" sldId="305"/>
            <ac:graphicFrameMk id="4" creationId="{9F3E5D78-604B-6CBB-F290-9506D39E432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mari Renae Royster" userId="b8d7398e-5f59-484e-a83c-642dba5aab21" providerId="ADAL" clId="{532F2A45-784D-434E-AB0A-B410CBF7D1C6}" dt="2023-02-20T18:25:37.644" v="24"/>
              <pc2:cmMkLst xmlns:pc2="http://schemas.microsoft.com/office/powerpoint/2019/9/main/command">
                <pc:docMk/>
                <pc:sldMk cId="2846980578" sldId="305"/>
                <pc2:cmMk id="{583F6260-D99D-425F-B131-A8E77D8DF74B}"/>
              </pc2:cmMkLst>
            </pc226:cmChg>
          </p:ext>
        </pc:extLst>
      </pc:sldChg>
      <pc:sldChg chg="modSp mod">
        <pc:chgData name="Amari Renae Royster" userId="b8d7398e-5f59-484e-a83c-642dba5aab21" providerId="ADAL" clId="{532F2A45-784D-434E-AB0A-B410CBF7D1C6}" dt="2023-02-24T14:31:54.065" v="1398" actId="20577"/>
        <pc:sldMkLst>
          <pc:docMk/>
          <pc:sldMk cId="392008376" sldId="308"/>
        </pc:sldMkLst>
        <pc:spChg chg="mod">
          <ac:chgData name="Amari Renae Royster" userId="b8d7398e-5f59-484e-a83c-642dba5aab21" providerId="ADAL" clId="{532F2A45-784D-434E-AB0A-B410CBF7D1C6}" dt="2023-02-24T14:31:54.065" v="1398" actId="20577"/>
          <ac:spMkLst>
            <pc:docMk/>
            <pc:sldMk cId="392008376" sldId="308"/>
            <ac:spMk id="3" creationId="{0A0E79BE-6E6A-E5FE-93ED-A927F532465B}"/>
          </ac:spMkLst>
        </pc:spChg>
      </pc:sldChg>
      <pc:sldChg chg="addSp delSp modSp">
        <pc:chgData name="Amari Renae Royster" userId="b8d7398e-5f59-484e-a83c-642dba5aab21" providerId="ADAL" clId="{532F2A45-784D-434E-AB0A-B410CBF7D1C6}" dt="2023-02-20T18:59:08.783" v="530"/>
        <pc:sldMkLst>
          <pc:docMk/>
          <pc:sldMk cId="629453911" sldId="309"/>
        </pc:sldMkLst>
        <pc:spChg chg="del">
          <ac:chgData name="Amari Renae Royster" userId="b8d7398e-5f59-484e-a83c-642dba5aab21" providerId="ADAL" clId="{532F2A45-784D-434E-AB0A-B410CBF7D1C6}" dt="2023-02-20T18:59:08.783" v="530"/>
          <ac:spMkLst>
            <pc:docMk/>
            <pc:sldMk cId="629453911" sldId="309"/>
            <ac:spMk id="3" creationId="{0A0E79BE-6E6A-E5FE-93ED-A927F532465B}"/>
          </ac:spMkLst>
        </pc:spChg>
        <pc:graphicFrameChg chg="add mod">
          <ac:chgData name="Amari Renae Royster" userId="b8d7398e-5f59-484e-a83c-642dba5aab21" providerId="ADAL" clId="{532F2A45-784D-434E-AB0A-B410CBF7D1C6}" dt="2023-02-20T18:59:08.783" v="530"/>
          <ac:graphicFrameMkLst>
            <pc:docMk/>
            <pc:sldMk cId="629453911" sldId="309"/>
            <ac:graphicFrameMk id="4" creationId="{CCB08EE5-DCFD-5670-5D47-2AC96DF4624B}"/>
          </ac:graphicFrameMkLst>
        </pc:graphicFrameChg>
      </pc:sldChg>
      <pc:sldChg chg="addCm delCm">
        <pc:chgData name="Amari Renae Royster" userId="b8d7398e-5f59-484e-a83c-642dba5aab21" providerId="ADAL" clId="{532F2A45-784D-434E-AB0A-B410CBF7D1C6}" dt="2023-02-20T19:04:24.790" v="532"/>
        <pc:sldMkLst>
          <pc:docMk/>
          <pc:sldMk cId="530805737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mari Renae Royster" userId="b8d7398e-5f59-484e-a83c-642dba5aab21" providerId="ADAL" clId="{532F2A45-784D-434E-AB0A-B410CBF7D1C6}" dt="2023-02-20T19:04:24.790" v="532"/>
              <pc2:cmMkLst xmlns:pc2="http://schemas.microsoft.com/office/powerpoint/2019/9/main/command">
                <pc:docMk/>
                <pc:sldMk cId="530805737" sldId="310"/>
                <pc2:cmMk id="{EC014C2E-0DEA-41CA-B71A-BF75C486BAD3}"/>
              </pc2:cmMkLst>
            </pc226:cmChg>
          </p:ext>
        </pc:extLst>
      </pc:sldChg>
      <pc:sldChg chg="addSp delSp modSp mod">
        <pc:chgData name="Amari Renae Royster" userId="b8d7398e-5f59-484e-a83c-642dba5aab21" providerId="ADAL" clId="{532F2A45-784D-434E-AB0A-B410CBF7D1C6}" dt="2023-02-20T18:03:01.197" v="19"/>
        <pc:sldMkLst>
          <pc:docMk/>
          <pc:sldMk cId="1652351728" sldId="312"/>
        </pc:sldMkLst>
        <pc:spChg chg="del">
          <ac:chgData name="Amari Renae Royster" userId="b8d7398e-5f59-484e-a83c-642dba5aab21" providerId="ADAL" clId="{532F2A45-784D-434E-AB0A-B410CBF7D1C6}" dt="2023-02-20T18:02:51.957" v="15"/>
          <ac:spMkLst>
            <pc:docMk/>
            <pc:sldMk cId="1652351728" sldId="312"/>
            <ac:spMk id="3" creationId="{3AF32B5A-C57E-31BF-E73C-E44AFC19AA5F}"/>
          </ac:spMkLst>
        </pc:spChg>
        <pc:spChg chg="add del mod">
          <ac:chgData name="Amari Renae Royster" userId="b8d7398e-5f59-484e-a83c-642dba5aab21" providerId="ADAL" clId="{532F2A45-784D-434E-AB0A-B410CBF7D1C6}" dt="2023-02-20T18:03:01.197" v="19"/>
          <ac:spMkLst>
            <pc:docMk/>
            <pc:sldMk cId="1652351728" sldId="312"/>
            <ac:spMk id="6" creationId="{719103F5-8784-E6D3-C29D-291388538BC2}"/>
          </ac:spMkLst>
        </pc:spChg>
        <pc:graphicFrameChg chg="add mod">
          <ac:chgData name="Amari Renae Royster" userId="b8d7398e-5f59-484e-a83c-642dba5aab21" providerId="ADAL" clId="{532F2A45-784D-434E-AB0A-B410CBF7D1C6}" dt="2023-02-20T18:03:01.197" v="19"/>
          <ac:graphicFrameMkLst>
            <pc:docMk/>
            <pc:sldMk cId="1652351728" sldId="312"/>
            <ac:graphicFrameMk id="7" creationId="{67836C35-EBE2-CD1C-E956-1CCF9CD3E6C4}"/>
          </ac:graphicFrameMkLst>
        </pc:graphicFrameChg>
        <pc:picChg chg="add del mod">
          <ac:chgData name="Amari Renae Royster" userId="b8d7398e-5f59-484e-a83c-642dba5aab21" providerId="ADAL" clId="{532F2A45-784D-434E-AB0A-B410CBF7D1C6}" dt="2023-02-20T18:02:57.831" v="18" actId="478"/>
          <ac:picMkLst>
            <pc:docMk/>
            <pc:sldMk cId="1652351728" sldId="312"/>
            <ac:picMk id="4" creationId="{FC1CF109-E315-3345-2FDF-D32BBEAEEB36}"/>
          </ac:picMkLst>
        </pc:picChg>
      </pc:sldChg>
      <pc:sldChg chg="addSp delSp modSp mod">
        <pc:chgData name="Amari Renae Royster" userId="b8d7398e-5f59-484e-a83c-642dba5aab21" providerId="ADAL" clId="{532F2A45-784D-434E-AB0A-B410CBF7D1C6}" dt="2023-02-20T18:01:26.078" v="14" actId="478"/>
        <pc:sldMkLst>
          <pc:docMk/>
          <pc:sldMk cId="3768691370" sldId="313"/>
        </pc:sldMkLst>
        <pc:spChg chg="del">
          <ac:chgData name="Amari Renae Royster" userId="b8d7398e-5f59-484e-a83c-642dba5aab21" providerId="ADAL" clId="{532F2A45-784D-434E-AB0A-B410CBF7D1C6}" dt="2023-02-20T17:59:37.849" v="6"/>
          <ac:spMkLst>
            <pc:docMk/>
            <pc:sldMk cId="3768691370" sldId="313"/>
            <ac:spMk id="3" creationId="{F5849B40-E4D4-E629-AFE4-3DD3A1AA917D}"/>
          </ac:spMkLst>
        </pc:spChg>
        <pc:spChg chg="add mod">
          <ac:chgData name="Amari Renae Royster" userId="b8d7398e-5f59-484e-a83c-642dba5aab21" providerId="ADAL" clId="{532F2A45-784D-434E-AB0A-B410CBF7D1C6}" dt="2023-02-20T18:01:26.078" v="14" actId="478"/>
          <ac:spMkLst>
            <pc:docMk/>
            <pc:sldMk cId="3768691370" sldId="313"/>
            <ac:spMk id="6" creationId="{653C63A9-183A-A7EF-9EC1-77DA63DC27C2}"/>
          </ac:spMkLst>
        </pc:spChg>
        <pc:graphicFrameChg chg="add del mod modGraphic">
          <ac:chgData name="Amari Renae Royster" userId="b8d7398e-5f59-484e-a83c-642dba5aab21" providerId="ADAL" clId="{532F2A45-784D-434E-AB0A-B410CBF7D1C6}" dt="2023-02-20T18:01:26.078" v="14" actId="478"/>
          <ac:graphicFrameMkLst>
            <pc:docMk/>
            <pc:sldMk cId="3768691370" sldId="313"/>
            <ac:graphicFrameMk id="4" creationId="{7B8B1B7B-74CF-0D70-9A9A-573749CE2249}"/>
          </ac:graphicFrameMkLst>
        </pc:graphicFrameChg>
      </pc:sldChg>
      <pc:sldChg chg="modSp mod">
        <pc:chgData name="Amari Renae Royster" userId="b8d7398e-5f59-484e-a83c-642dba5aab21" providerId="ADAL" clId="{532F2A45-784D-434E-AB0A-B410CBF7D1C6}" dt="2023-02-20T17:58:13.718" v="5" actId="27107"/>
        <pc:sldMkLst>
          <pc:docMk/>
          <pc:sldMk cId="3384898816" sldId="314"/>
        </pc:sldMkLst>
        <pc:spChg chg="mod">
          <ac:chgData name="Amari Renae Royster" userId="b8d7398e-5f59-484e-a83c-642dba5aab21" providerId="ADAL" clId="{532F2A45-784D-434E-AB0A-B410CBF7D1C6}" dt="2023-02-20T17:58:13.718" v="5" actId="27107"/>
          <ac:spMkLst>
            <pc:docMk/>
            <pc:sldMk cId="3384898816" sldId="314"/>
            <ac:spMk id="3" creationId="{00928385-84BC-1699-B19A-0179B59BC26B}"/>
          </ac:spMkLst>
        </pc:spChg>
      </pc:sldChg>
      <pc:sldChg chg="modSp mod">
        <pc:chgData name="Amari Renae Royster" userId="b8d7398e-5f59-484e-a83c-642dba5aab21" providerId="ADAL" clId="{532F2A45-784D-434E-AB0A-B410CBF7D1C6}" dt="2023-02-20T19:08:45.794" v="1087" actId="20577"/>
        <pc:sldMkLst>
          <pc:docMk/>
          <pc:sldMk cId="1258548839" sldId="320"/>
        </pc:sldMkLst>
        <pc:spChg chg="mod">
          <ac:chgData name="Amari Renae Royster" userId="b8d7398e-5f59-484e-a83c-642dba5aab21" providerId="ADAL" clId="{532F2A45-784D-434E-AB0A-B410CBF7D1C6}" dt="2023-02-20T19:08:45.794" v="1087" actId="20577"/>
          <ac:spMkLst>
            <pc:docMk/>
            <pc:sldMk cId="1258548839" sldId="320"/>
            <ac:spMk id="6" creationId="{1976D0B2-BE69-727D-51A2-58C8E8809DA2}"/>
          </ac:spMkLst>
        </pc:spChg>
      </pc:sldChg>
    </pc:docChg>
  </pc:docChgLst>
  <pc:docChgLst>
    <pc:chgData name="Taniyah Johnson" userId="e2b5b67e-745c-4c98-a086-14e4ea96c982" providerId="ADAL" clId="{AAC210B8-A8A2-412D-9019-D8E05145D52F}"/>
    <pc:docChg chg="undo redo custSel addSld delSld modSld sldOrd">
      <pc:chgData name="Taniyah Johnson" userId="e2b5b67e-745c-4c98-a086-14e4ea96c982" providerId="ADAL" clId="{AAC210B8-A8A2-412D-9019-D8E05145D52F}" dt="2023-02-14T21:24:29.707" v="1955" actId="47"/>
      <pc:docMkLst>
        <pc:docMk/>
      </pc:docMkLst>
      <pc:sldChg chg="modSp add del mod ord">
        <pc:chgData name="Taniyah Johnson" userId="e2b5b67e-745c-4c98-a086-14e4ea96c982" providerId="ADAL" clId="{AAC210B8-A8A2-412D-9019-D8E05145D52F}" dt="2023-02-13T17:00:22.424" v="300" actId="1076"/>
        <pc:sldMkLst>
          <pc:docMk/>
          <pc:sldMk cId="2264072175" sldId="274"/>
        </pc:sldMkLst>
        <pc:spChg chg="mod">
          <ac:chgData name="Taniyah Johnson" userId="e2b5b67e-745c-4c98-a086-14e4ea96c982" providerId="ADAL" clId="{AAC210B8-A8A2-412D-9019-D8E05145D52F}" dt="2023-02-13T17:00:22.424" v="300" actId="1076"/>
          <ac:spMkLst>
            <pc:docMk/>
            <pc:sldMk cId="2264072175" sldId="274"/>
            <ac:spMk id="3" creationId="{58EC995D-64FA-4400-83D5-17D8CEB6107D}"/>
          </ac:spMkLst>
        </pc:spChg>
      </pc:sldChg>
      <pc:sldChg chg="modSp mod">
        <pc:chgData name="Taniyah Johnson" userId="e2b5b67e-745c-4c98-a086-14e4ea96c982" providerId="ADAL" clId="{AAC210B8-A8A2-412D-9019-D8E05145D52F}" dt="2023-02-14T15:41:43.655" v="1221" actId="20577"/>
        <pc:sldMkLst>
          <pc:docMk/>
          <pc:sldMk cId="1179033884" sldId="275"/>
        </pc:sldMkLst>
        <pc:spChg chg="mod">
          <ac:chgData name="Taniyah Johnson" userId="e2b5b67e-745c-4c98-a086-14e4ea96c982" providerId="ADAL" clId="{AAC210B8-A8A2-412D-9019-D8E05145D52F}" dt="2023-02-14T15:41:43.655" v="1221" actId="20577"/>
          <ac:spMkLst>
            <pc:docMk/>
            <pc:sldMk cId="1179033884" sldId="275"/>
            <ac:spMk id="3" creationId="{58EC995D-64FA-4400-83D5-17D8CEB6107D}"/>
          </ac:spMkLst>
        </pc:spChg>
      </pc:sldChg>
      <pc:sldChg chg="modSp mod">
        <pc:chgData name="Taniyah Johnson" userId="e2b5b67e-745c-4c98-a086-14e4ea96c982" providerId="ADAL" clId="{AAC210B8-A8A2-412D-9019-D8E05145D52F}" dt="2023-02-13T17:20:38.814" v="829" actId="1076"/>
        <pc:sldMkLst>
          <pc:docMk/>
          <pc:sldMk cId="941112973" sldId="277"/>
        </pc:sldMkLst>
        <pc:spChg chg="mod">
          <ac:chgData name="Taniyah Johnson" userId="e2b5b67e-745c-4c98-a086-14e4ea96c982" providerId="ADAL" clId="{AAC210B8-A8A2-412D-9019-D8E05145D52F}" dt="2023-02-13T17:20:38.814" v="829" actId="1076"/>
          <ac:spMkLst>
            <pc:docMk/>
            <pc:sldMk cId="941112973" sldId="277"/>
            <ac:spMk id="3" creationId="{58EC995D-64FA-4400-83D5-17D8CEB6107D}"/>
          </ac:spMkLst>
        </pc:spChg>
      </pc:sldChg>
      <pc:sldChg chg="addSp delSp modSp mod">
        <pc:chgData name="Taniyah Johnson" userId="e2b5b67e-745c-4c98-a086-14e4ea96c982" providerId="ADAL" clId="{AAC210B8-A8A2-412D-9019-D8E05145D52F}" dt="2023-02-13T17:29:36.182" v="853" actId="27918"/>
        <pc:sldMkLst>
          <pc:docMk/>
          <pc:sldMk cId="449013224" sldId="278"/>
        </pc:sldMkLst>
        <pc:spChg chg="del">
          <ac:chgData name="Taniyah Johnson" userId="e2b5b67e-745c-4c98-a086-14e4ea96c982" providerId="ADAL" clId="{AAC210B8-A8A2-412D-9019-D8E05145D52F}" dt="2023-02-13T17:22:25.182" v="832" actId="1957"/>
          <ac:spMkLst>
            <pc:docMk/>
            <pc:sldMk cId="449013224" sldId="278"/>
            <ac:spMk id="3" creationId="{58EC995D-64FA-4400-83D5-17D8CEB6107D}"/>
          </ac:spMkLst>
        </pc:spChg>
        <pc:graphicFrameChg chg="add mod">
          <ac:chgData name="Taniyah Johnson" userId="e2b5b67e-745c-4c98-a086-14e4ea96c982" providerId="ADAL" clId="{AAC210B8-A8A2-412D-9019-D8E05145D52F}" dt="2023-02-13T17:29:02.981" v="849" actId="14100"/>
          <ac:graphicFrameMkLst>
            <pc:docMk/>
            <pc:sldMk cId="449013224" sldId="278"/>
            <ac:graphicFrameMk id="6" creationId="{40F23A5C-4F82-A8EB-E2EC-BA8AC2150307}"/>
          </ac:graphicFrameMkLst>
        </pc:graphicFrameChg>
      </pc:sldChg>
      <pc:sldChg chg="addSp delSp modSp mod">
        <pc:chgData name="Taniyah Johnson" userId="e2b5b67e-745c-4c98-a086-14e4ea96c982" providerId="ADAL" clId="{AAC210B8-A8A2-412D-9019-D8E05145D52F}" dt="2023-02-13T17:40:51.467" v="872" actId="27918"/>
        <pc:sldMkLst>
          <pc:docMk/>
          <pc:sldMk cId="3578956622" sldId="279"/>
        </pc:sldMkLst>
        <pc:spChg chg="del">
          <ac:chgData name="Taniyah Johnson" userId="e2b5b67e-745c-4c98-a086-14e4ea96c982" providerId="ADAL" clId="{AAC210B8-A8A2-412D-9019-D8E05145D52F}" dt="2023-02-13T17:32:25.280" v="855" actId="1957"/>
          <ac:spMkLst>
            <pc:docMk/>
            <pc:sldMk cId="3578956622" sldId="279"/>
            <ac:spMk id="3" creationId="{58EC995D-64FA-4400-83D5-17D8CEB6107D}"/>
          </ac:spMkLst>
        </pc:spChg>
        <pc:graphicFrameChg chg="add mod">
          <ac:chgData name="Taniyah Johnson" userId="e2b5b67e-745c-4c98-a086-14e4ea96c982" providerId="ADAL" clId="{AAC210B8-A8A2-412D-9019-D8E05145D52F}" dt="2023-02-13T17:32:25.280" v="855" actId="1957"/>
          <ac:graphicFrameMkLst>
            <pc:docMk/>
            <pc:sldMk cId="3578956622" sldId="279"/>
            <ac:graphicFrameMk id="6" creationId="{67C50FDF-CDA3-EFBE-6C25-EB08AF30D7DB}"/>
          </ac:graphicFrameMkLst>
        </pc:graphicFrameChg>
      </pc:sldChg>
      <pc:sldChg chg="del">
        <pc:chgData name="Taniyah Johnson" userId="e2b5b67e-745c-4c98-a086-14e4ea96c982" providerId="ADAL" clId="{AAC210B8-A8A2-412D-9019-D8E05145D52F}" dt="2023-02-14T21:22:18.198" v="1953" actId="47"/>
        <pc:sldMkLst>
          <pc:docMk/>
          <pc:sldMk cId="3127591264" sldId="281"/>
        </pc:sldMkLst>
      </pc:sldChg>
      <pc:sldChg chg="del">
        <pc:chgData name="Taniyah Johnson" userId="e2b5b67e-745c-4c98-a086-14e4ea96c982" providerId="ADAL" clId="{AAC210B8-A8A2-412D-9019-D8E05145D52F}" dt="2023-02-14T21:24:14.892" v="1954" actId="47"/>
        <pc:sldMkLst>
          <pc:docMk/>
          <pc:sldMk cId="3759660943" sldId="282"/>
        </pc:sldMkLst>
      </pc:sldChg>
      <pc:sldChg chg="addSp delSp modSp">
        <pc:chgData name="Taniyah Johnson" userId="e2b5b67e-745c-4c98-a086-14e4ea96c982" providerId="ADAL" clId="{AAC210B8-A8A2-412D-9019-D8E05145D52F}" dt="2023-02-13T20:21:00.259" v="940" actId="1076"/>
        <pc:sldMkLst>
          <pc:docMk/>
          <pc:sldMk cId="3093143072" sldId="283"/>
        </pc:sldMkLst>
        <pc:spChg chg="del">
          <ac:chgData name="Taniyah Johnson" userId="e2b5b67e-745c-4c98-a086-14e4ea96c982" providerId="ADAL" clId="{AAC210B8-A8A2-412D-9019-D8E05145D52F}" dt="2023-02-13T20:20:26.691" v="934"/>
          <ac:spMkLst>
            <pc:docMk/>
            <pc:sldMk cId="3093143072" sldId="283"/>
            <ac:spMk id="3" creationId="{58EC995D-64FA-4400-83D5-17D8CEB6107D}"/>
          </ac:spMkLst>
        </pc:spChg>
        <pc:picChg chg="add mod">
          <ac:chgData name="Taniyah Johnson" userId="e2b5b67e-745c-4c98-a086-14e4ea96c982" providerId="ADAL" clId="{AAC210B8-A8A2-412D-9019-D8E05145D52F}" dt="2023-02-13T20:21:00.259" v="940" actId="1076"/>
          <ac:picMkLst>
            <pc:docMk/>
            <pc:sldMk cId="3093143072" sldId="283"/>
            <ac:picMk id="1026" creationId="{9B3E378C-D262-06AA-0B13-9AEAF18D16CD}"/>
          </ac:picMkLst>
        </pc:picChg>
      </pc:sldChg>
      <pc:sldChg chg="addSp delSp modSp mod">
        <pc:chgData name="Taniyah Johnson" userId="e2b5b67e-745c-4c98-a086-14e4ea96c982" providerId="ADAL" clId="{AAC210B8-A8A2-412D-9019-D8E05145D52F}" dt="2023-02-13T20:15:48.713" v="933" actId="1076"/>
        <pc:sldMkLst>
          <pc:docMk/>
          <pc:sldMk cId="2262474295" sldId="284"/>
        </pc:sldMkLst>
        <pc:spChg chg="del">
          <ac:chgData name="Taniyah Johnson" userId="e2b5b67e-745c-4c98-a086-14e4ea96c982" providerId="ADAL" clId="{AAC210B8-A8A2-412D-9019-D8E05145D52F}" dt="2023-02-13T20:06:48.295" v="875" actId="1957"/>
          <ac:spMkLst>
            <pc:docMk/>
            <pc:sldMk cId="2262474295" sldId="284"/>
            <ac:spMk id="3" creationId="{58EC995D-64FA-4400-83D5-17D8CEB6107D}"/>
          </ac:spMkLst>
        </pc:spChg>
        <pc:graphicFrameChg chg="add mod">
          <ac:chgData name="Taniyah Johnson" userId="e2b5b67e-745c-4c98-a086-14e4ea96c982" providerId="ADAL" clId="{AAC210B8-A8A2-412D-9019-D8E05145D52F}" dt="2023-02-13T20:15:13.192" v="928" actId="14100"/>
          <ac:graphicFrameMkLst>
            <pc:docMk/>
            <pc:sldMk cId="2262474295" sldId="284"/>
            <ac:graphicFrameMk id="6" creationId="{203047C5-4E64-61DC-13A4-89DFB58D60E6}"/>
          </ac:graphicFrameMkLst>
        </pc:graphicFrameChg>
        <pc:graphicFrameChg chg="add mod">
          <ac:chgData name="Taniyah Johnson" userId="e2b5b67e-745c-4c98-a086-14e4ea96c982" providerId="ADAL" clId="{AAC210B8-A8A2-412D-9019-D8E05145D52F}" dt="2023-02-13T20:15:48.713" v="933" actId="1076"/>
          <ac:graphicFrameMkLst>
            <pc:docMk/>
            <pc:sldMk cId="2262474295" sldId="284"/>
            <ac:graphicFrameMk id="9" creationId="{EEDADE75-411A-11D5-856D-DF474B041F53}"/>
          </ac:graphicFrameMkLst>
        </pc:graphicFrameChg>
      </pc:sldChg>
      <pc:sldChg chg="addSp delSp modSp mod">
        <pc:chgData name="Taniyah Johnson" userId="e2b5b67e-745c-4c98-a086-14e4ea96c982" providerId="ADAL" clId="{AAC210B8-A8A2-412D-9019-D8E05145D52F}" dt="2023-02-14T15:04:42" v="1072" actId="20577"/>
        <pc:sldMkLst>
          <pc:docMk/>
          <pc:sldMk cId="2702905626" sldId="285"/>
        </pc:sldMkLst>
        <pc:spChg chg="del">
          <ac:chgData name="Taniyah Johnson" userId="e2b5b67e-745c-4c98-a086-14e4ea96c982" providerId="ADAL" clId="{AAC210B8-A8A2-412D-9019-D8E05145D52F}" dt="2023-02-14T14:57:08.192" v="1037" actId="1957"/>
          <ac:spMkLst>
            <pc:docMk/>
            <pc:sldMk cId="2702905626" sldId="285"/>
            <ac:spMk id="3" creationId="{58EC995D-64FA-4400-83D5-17D8CEB6107D}"/>
          </ac:spMkLst>
        </pc:spChg>
        <pc:graphicFrameChg chg="add mod">
          <ac:chgData name="Taniyah Johnson" userId="e2b5b67e-745c-4c98-a086-14e4ea96c982" providerId="ADAL" clId="{AAC210B8-A8A2-412D-9019-D8E05145D52F}" dt="2023-02-14T15:04:42" v="1072" actId="20577"/>
          <ac:graphicFrameMkLst>
            <pc:docMk/>
            <pc:sldMk cId="2702905626" sldId="285"/>
            <ac:graphicFrameMk id="6" creationId="{AE1F21B9-76BA-2C84-1E02-A2C830D95673}"/>
          </ac:graphicFrameMkLst>
        </pc:graphicFrameChg>
      </pc:sldChg>
      <pc:sldChg chg="addSp delSp modSp mod">
        <pc:chgData name="Taniyah Johnson" userId="e2b5b67e-745c-4c98-a086-14e4ea96c982" providerId="ADAL" clId="{AAC210B8-A8A2-412D-9019-D8E05145D52F}" dt="2023-02-13T20:35:52.753" v="966" actId="478"/>
        <pc:sldMkLst>
          <pc:docMk/>
          <pc:sldMk cId="1822070102" sldId="286"/>
        </pc:sldMkLst>
        <pc:spChg chg="del mod">
          <ac:chgData name="Taniyah Johnson" userId="e2b5b67e-745c-4c98-a086-14e4ea96c982" providerId="ADAL" clId="{AAC210B8-A8A2-412D-9019-D8E05145D52F}" dt="2023-02-13T20:34:23.398" v="954" actId="478"/>
          <ac:spMkLst>
            <pc:docMk/>
            <pc:sldMk cId="1822070102" sldId="286"/>
            <ac:spMk id="3" creationId="{58EC995D-64FA-4400-83D5-17D8CEB6107D}"/>
          </ac:spMkLst>
        </pc:spChg>
        <pc:graphicFrameChg chg="add mod">
          <ac:chgData name="Taniyah Johnson" userId="e2b5b67e-745c-4c98-a086-14e4ea96c982" providerId="ADAL" clId="{AAC210B8-A8A2-412D-9019-D8E05145D52F}" dt="2023-02-13T20:34:35.935" v="956" actId="20577"/>
          <ac:graphicFrameMkLst>
            <pc:docMk/>
            <pc:sldMk cId="1822070102" sldId="286"/>
            <ac:graphicFrameMk id="2" creationId="{E22A8066-ABC7-17CE-1F73-00C55644F8F3}"/>
          </ac:graphicFrameMkLst>
        </pc:graphicFrameChg>
        <pc:graphicFrameChg chg="add del mod">
          <ac:chgData name="Taniyah Johnson" userId="e2b5b67e-745c-4c98-a086-14e4ea96c982" providerId="ADAL" clId="{AAC210B8-A8A2-412D-9019-D8E05145D52F}" dt="2023-02-13T20:35:52.753" v="966" actId="478"/>
          <ac:graphicFrameMkLst>
            <pc:docMk/>
            <pc:sldMk cId="1822070102" sldId="286"/>
            <ac:graphicFrameMk id="4" creationId="{0BD9DC89-BA28-2139-8FF8-F29E0B006088}"/>
          </ac:graphicFrameMkLst>
        </pc:graphicFrameChg>
        <pc:picChg chg="add del mod">
          <ac:chgData name="Taniyah Johnson" userId="e2b5b67e-745c-4c98-a086-14e4ea96c982" providerId="ADAL" clId="{AAC210B8-A8A2-412D-9019-D8E05145D52F}" dt="2023-02-13T20:22:13.274" v="945" actId="478"/>
          <ac:picMkLst>
            <pc:docMk/>
            <pc:sldMk cId="1822070102" sldId="286"/>
            <ac:picMk id="2050" creationId="{0552F9DC-0F07-3F21-09F2-E97AAC826BED}"/>
          </ac:picMkLst>
        </pc:picChg>
        <pc:picChg chg="add del mod">
          <ac:chgData name="Taniyah Johnson" userId="e2b5b67e-745c-4c98-a086-14e4ea96c982" providerId="ADAL" clId="{AAC210B8-A8A2-412D-9019-D8E05145D52F}" dt="2023-02-13T20:22:13.274" v="945" actId="478"/>
          <ac:picMkLst>
            <pc:docMk/>
            <pc:sldMk cId="1822070102" sldId="286"/>
            <ac:picMk id="2051" creationId="{0331698C-6D2B-8CDA-46BC-7AED18FE2F16}"/>
          </ac:picMkLst>
        </pc:picChg>
      </pc:sldChg>
      <pc:sldChg chg="addSp delSp modSp mod">
        <pc:chgData name="Taniyah Johnson" userId="e2b5b67e-745c-4c98-a086-14e4ea96c982" providerId="ADAL" clId="{AAC210B8-A8A2-412D-9019-D8E05145D52F}" dt="2023-02-13T20:38:46.266" v="978" actId="20577"/>
        <pc:sldMkLst>
          <pc:docMk/>
          <pc:sldMk cId="3801350950" sldId="287"/>
        </pc:sldMkLst>
        <pc:spChg chg="del">
          <ac:chgData name="Taniyah Johnson" userId="e2b5b67e-745c-4c98-a086-14e4ea96c982" providerId="ADAL" clId="{AAC210B8-A8A2-412D-9019-D8E05145D52F}" dt="2023-02-13T20:35:58.592" v="967" actId="478"/>
          <ac:spMkLst>
            <pc:docMk/>
            <pc:sldMk cId="3801350950" sldId="287"/>
            <ac:spMk id="3" creationId="{58EC995D-64FA-4400-83D5-17D8CEB6107D}"/>
          </ac:spMkLst>
        </pc:spChg>
        <pc:graphicFrameChg chg="add del mod">
          <ac:chgData name="Taniyah Johnson" userId="e2b5b67e-745c-4c98-a086-14e4ea96c982" providerId="ADAL" clId="{AAC210B8-A8A2-412D-9019-D8E05145D52F}" dt="2023-02-13T20:35:20.827" v="960" actId="478"/>
          <ac:graphicFrameMkLst>
            <pc:docMk/>
            <pc:sldMk cId="3801350950" sldId="287"/>
            <ac:graphicFrameMk id="2" creationId="{0BD9DC89-BA28-2139-8FF8-F29E0B006088}"/>
          </ac:graphicFrameMkLst>
        </pc:graphicFrameChg>
        <pc:graphicFrameChg chg="add mod">
          <ac:chgData name="Taniyah Johnson" userId="e2b5b67e-745c-4c98-a086-14e4ea96c982" providerId="ADAL" clId="{AAC210B8-A8A2-412D-9019-D8E05145D52F}" dt="2023-02-13T20:38:46.266" v="978" actId="20577"/>
          <ac:graphicFrameMkLst>
            <pc:docMk/>
            <pc:sldMk cId="3801350950" sldId="287"/>
            <ac:graphicFrameMk id="4" creationId="{CECE7267-AC28-40B5-A858-FDA60A90AA12}"/>
          </ac:graphicFrameMkLst>
        </pc:graphicFrameChg>
        <pc:graphicFrameChg chg="add del mod">
          <ac:chgData name="Taniyah Johnson" userId="e2b5b67e-745c-4c98-a086-14e4ea96c982" providerId="ADAL" clId="{AAC210B8-A8A2-412D-9019-D8E05145D52F}" dt="2023-02-13T20:38:01.650" v="977" actId="478"/>
          <ac:graphicFrameMkLst>
            <pc:docMk/>
            <pc:sldMk cId="3801350950" sldId="287"/>
            <ac:graphicFrameMk id="6" creationId="{5F84ED9E-FBC2-96CE-8C47-369A783D9642}"/>
          </ac:graphicFrameMkLst>
        </pc:graphicFrameChg>
      </pc:sldChg>
      <pc:sldChg chg="addSp delSp modSp mod">
        <pc:chgData name="Taniyah Johnson" userId="e2b5b67e-745c-4c98-a086-14e4ea96c982" providerId="ADAL" clId="{AAC210B8-A8A2-412D-9019-D8E05145D52F}" dt="2023-02-13T20:38:55.217" v="979" actId="20577"/>
        <pc:sldMkLst>
          <pc:docMk/>
          <pc:sldMk cId="1956063758" sldId="288"/>
        </pc:sldMkLst>
        <pc:spChg chg="del">
          <ac:chgData name="Taniyah Johnson" userId="e2b5b67e-745c-4c98-a086-14e4ea96c982" providerId="ADAL" clId="{AAC210B8-A8A2-412D-9019-D8E05145D52F}" dt="2023-02-13T20:37:46.159" v="974" actId="478"/>
          <ac:spMkLst>
            <pc:docMk/>
            <pc:sldMk cId="1956063758" sldId="288"/>
            <ac:spMk id="3" creationId="{58EC995D-64FA-4400-83D5-17D8CEB6107D}"/>
          </ac:spMkLst>
        </pc:spChg>
        <pc:graphicFrameChg chg="add mod">
          <ac:chgData name="Taniyah Johnson" userId="e2b5b67e-745c-4c98-a086-14e4ea96c982" providerId="ADAL" clId="{AAC210B8-A8A2-412D-9019-D8E05145D52F}" dt="2023-02-13T20:38:55.217" v="979" actId="20577"/>
          <ac:graphicFrameMkLst>
            <pc:docMk/>
            <pc:sldMk cId="1956063758" sldId="288"/>
            <ac:graphicFrameMk id="2" creationId="{2A4A285C-EE88-26E1-3FB1-22AAB8EAB1B8}"/>
          </ac:graphicFrameMkLst>
        </pc:graphicFrameChg>
      </pc:sldChg>
      <pc:sldChg chg="addSp delSp modSp mod">
        <pc:chgData name="Taniyah Johnson" userId="e2b5b67e-745c-4c98-a086-14e4ea96c982" providerId="ADAL" clId="{AAC210B8-A8A2-412D-9019-D8E05145D52F}" dt="2023-02-13T21:29:28.254" v="1035" actId="208"/>
        <pc:sldMkLst>
          <pc:docMk/>
          <pc:sldMk cId="3548861483" sldId="289"/>
        </pc:sldMkLst>
        <pc:spChg chg="del">
          <ac:chgData name="Taniyah Johnson" userId="e2b5b67e-745c-4c98-a086-14e4ea96c982" providerId="ADAL" clId="{AAC210B8-A8A2-412D-9019-D8E05145D52F}" dt="2023-02-13T20:46:27.434" v="981" actId="1957"/>
          <ac:spMkLst>
            <pc:docMk/>
            <pc:sldMk cId="3548861483" sldId="289"/>
            <ac:spMk id="3" creationId="{58EC995D-64FA-4400-83D5-17D8CEB6107D}"/>
          </ac:spMkLst>
        </pc:spChg>
        <pc:graphicFrameChg chg="add mod">
          <ac:chgData name="Taniyah Johnson" userId="e2b5b67e-745c-4c98-a086-14e4ea96c982" providerId="ADAL" clId="{AAC210B8-A8A2-412D-9019-D8E05145D52F}" dt="2023-02-13T21:29:28.254" v="1035" actId="208"/>
          <ac:graphicFrameMkLst>
            <pc:docMk/>
            <pc:sldMk cId="3548861483" sldId="289"/>
            <ac:graphicFrameMk id="6" creationId="{1A9E2779-350F-585B-6B18-8AC6A3F8B121}"/>
          </ac:graphicFrameMkLst>
        </pc:graphicFrameChg>
      </pc:sldChg>
      <pc:sldChg chg="del">
        <pc:chgData name="Taniyah Johnson" userId="e2b5b67e-745c-4c98-a086-14e4ea96c982" providerId="ADAL" clId="{AAC210B8-A8A2-412D-9019-D8E05145D52F}" dt="2023-02-14T21:24:29.707" v="1955" actId="47"/>
        <pc:sldMkLst>
          <pc:docMk/>
          <pc:sldMk cId="170409162" sldId="290"/>
        </pc:sldMkLst>
      </pc:sldChg>
      <pc:sldChg chg="addSp delSp modSp mod">
        <pc:chgData name="Taniyah Johnson" userId="e2b5b67e-745c-4c98-a086-14e4ea96c982" providerId="ADAL" clId="{AAC210B8-A8A2-412D-9019-D8E05145D52F}" dt="2023-02-14T20:11:06.031" v="1695" actId="20577"/>
        <pc:sldMkLst>
          <pc:docMk/>
          <pc:sldMk cId="3800499763" sldId="296"/>
        </pc:sldMkLst>
        <pc:spChg chg="mod">
          <ac:chgData name="Taniyah Johnson" userId="e2b5b67e-745c-4c98-a086-14e4ea96c982" providerId="ADAL" clId="{AAC210B8-A8A2-412D-9019-D8E05145D52F}" dt="2023-02-14T20:11:06.031" v="1695" actId="20577"/>
          <ac:spMkLst>
            <pc:docMk/>
            <pc:sldMk cId="3800499763" sldId="296"/>
            <ac:spMk id="2" creationId="{721AF929-7D8F-F0D1-B14A-816BBE605B94}"/>
          </ac:spMkLst>
        </pc:spChg>
        <pc:spChg chg="del">
          <ac:chgData name="Taniyah Johnson" userId="e2b5b67e-745c-4c98-a086-14e4ea96c982" providerId="ADAL" clId="{AAC210B8-A8A2-412D-9019-D8E05145D52F}" dt="2023-02-14T19:17:00.055" v="1556" actId="1957"/>
          <ac:spMkLst>
            <pc:docMk/>
            <pc:sldMk cId="3800499763" sldId="296"/>
            <ac:spMk id="3" creationId="{0A0E79BE-6E6A-E5FE-93ED-A927F532465B}"/>
          </ac:spMkLst>
        </pc:spChg>
        <pc:graphicFrameChg chg="add mod">
          <ac:chgData name="Taniyah Johnson" userId="e2b5b67e-745c-4c98-a086-14e4ea96c982" providerId="ADAL" clId="{AAC210B8-A8A2-412D-9019-D8E05145D52F}" dt="2023-02-14T19:28:50.922" v="1683" actId="20577"/>
          <ac:graphicFrameMkLst>
            <pc:docMk/>
            <pc:sldMk cId="3800499763" sldId="296"/>
            <ac:graphicFrameMk id="6" creationId="{1F8D18CB-CEA5-E8CF-1667-72305C49E440}"/>
          </ac:graphicFrameMkLst>
        </pc:graphicFrameChg>
      </pc:sldChg>
      <pc:sldChg chg="del">
        <pc:chgData name="Taniyah Johnson" userId="e2b5b67e-745c-4c98-a086-14e4ea96c982" providerId="ADAL" clId="{AAC210B8-A8A2-412D-9019-D8E05145D52F}" dt="2023-02-14T17:03:20.492" v="1272" actId="47"/>
        <pc:sldMkLst>
          <pc:docMk/>
          <pc:sldMk cId="3662255724" sldId="297"/>
        </pc:sldMkLst>
      </pc:sldChg>
      <pc:sldChg chg="del">
        <pc:chgData name="Taniyah Johnson" userId="e2b5b67e-745c-4c98-a086-14e4ea96c982" providerId="ADAL" clId="{AAC210B8-A8A2-412D-9019-D8E05145D52F}" dt="2023-02-14T17:02:16.945" v="1271" actId="47"/>
        <pc:sldMkLst>
          <pc:docMk/>
          <pc:sldMk cId="2170159041" sldId="299"/>
        </pc:sldMkLst>
      </pc:sldChg>
      <pc:sldChg chg="addSp delSp modSp mod">
        <pc:chgData name="Taniyah Johnson" userId="e2b5b67e-745c-4c98-a086-14e4ea96c982" providerId="ADAL" clId="{AAC210B8-A8A2-412D-9019-D8E05145D52F}" dt="2023-02-14T17:27:01.291" v="1380" actId="14100"/>
        <pc:sldMkLst>
          <pc:docMk/>
          <pc:sldMk cId="3432205005" sldId="302"/>
        </pc:sldMkLst>
        <pc:spChg chg="mod">
          <ac:chgData name="Taniyah Johnson" userId="e2b5b67e-745c-4c98-a086-14e4ea96c982" providerId="ADAL" clId="{AAC210B8-A8A2-412D-9019-D8E05145D52F}" dt="2023-02-14T17:06:12.387" v="1273" actId="20577"/>
          <ac:spMkLst>
            <pc:docMk/>
            <pc:sldMk cId="3432205005" sldId="302"/>
            <ac:spMk id="2" creationId="{721AF929-7D8F-F0D1-B14A-816BBE605B94}"/>
          </ac:spMkLst>
        </pc:spChg>
        <pc:spChg chg="del">
          <ac:chgData name="Taniyah Johnson" userId="e2b5b67e-745c-4c98-a086-14e4ea96c982" providerId="ADAL" clId="{AAC210B8-A8A2-412D-9019-D8E05145D52F}" dt="2023-02-14T17:07:55.686" v="1275" actId="1957"/>
          <ac:spMkLst>
            <pc:docMk/>
            <pc:sldMk cId="3432205005" sldId="302"/>
            <ac:spMk id="3" creationId="{0A0E79BE-6E6A-E5FE-93ED-A927F532465B}"/>
          </ac:spMkLst>
        </pc:spChg>
        <pc:graphicFrameChg chg="add mod">
          <ac:chgData name="Taniyah Johnson" userId="e2b5b67e-745c-4c98-a086-14e4ea96c982" providerId="ADAL" clId="{AAC210B8-A8A2-412D-9019-D8E05145D52F}" dt="2023-02-14T17:26:50.228" v="1378" actId="1076"/>
          <ac:graphicFrameMkLst>
            <pc:docMk/>
            <pc:sldMk cId="3432205005" sldId="302"/>
            <ac:graphicFrameMk id="6" creationId="{C6CCBF7F-A803-70BB-E287-34034BBE4A3F}"/>
          </ac:graphicFrameMkLst>
        </pc:graphicFrameChg>
        <pc:graphicFrameChg chg="add mod">
          <ac:chgData name="Taniyah Johnson" userId="e2b5b67e-745c-4c98-a086-14e4ea96c982" providerId="ADAL" clId="{AAC210B8-A8A2-412D-9019-D8E05145D52F}" dt="2023-02-14T17:27:01.291" v="1380" actId="14100"/>
          <ac:graphicFrameMkLst>
            <pc:docMk/>
            <pc:sldMk cId="3432205005" sldId="302"/>
            <ac:graphicFrameMk id="9" creationId="{A315D9D9-7A43-86B4-68EC-C0592152D9F5}"/>
          </ac:graphicFrameMkLst>
        </pc:graphicFrameChg>
      </pc:sldChg>
      <pc:sldChg chg="addSp delSp modSp mod">
        <pc:chgData name="Taniyah Johnson" userId="e2b5b67e-745c-4c98-a086-14e4ea96c982" providerId="ADAL" clId="{AAC210B8-A8A2-412D-9019-D8E05145D52F}" dt="2023-02-14T20:29:12.079" v="1715" actId="20577"/>
        <pc:sldMkLst>
          <pc:docMk/>
          <pc:sldMk cId="3638946855" sldId="307"/>
        </pc:sldMkLst>
        <pc:spChg chg="del">
          <ac:chgData name="Taniyah Johnson" userId="e2b5b67e-745c-4c98-a086-14e4ea96c982" providerId="ADAL" clId="{AAC210B8-A8A2-412D-9019-D8E05145D52F}" dt="2023-02-14T20:28:09.960" v="1702"/>
          <ac:spMkLst>
            <pc:docMk/>
            <pc:sldMk cId="3638946855" sldId="307"/>
            <ac:spMk id="3" creationId="{0A0E79BE-6E6A-E5FE-93ED-A927F532465B}"/>
          </ac:spMkLst>
        </pc:spChg>
        <pc:graphicFrameChg chg="add mod modGraphic">
          <ac:chgData name="Taniyah Johnson" userId="e2b5b67e-745c-4c98-a086-14e4ea96c982" providerId="ADAL" clId="{AAC210B8-A8A2-412D-9019-D8E05145D52F}" dt="2023-02-14T20:29:12.079" v="1715" actId="20577"/>
          <ac:graphicFrameMkLst>
            <pc:docMk/>
            <pc:sldMk cId="3638946855" sldId="307"/>
            <ac:graphicFrameMk id="4" creationId="{30160D94-F36D-E250-F43E-6B149BA4C496}"/>
          </ac:graphicFrameMkLst>
        </pc:graphicFrameChg>
      </pc:sldChg>
      <pc:sldChg chg="addSp delSp">
        <pc:chgData name="Taniyah Johnson" userId="e2b5b67e-745c-4c98-a086-14e4ea96c982" providerId="ADAL" clId="{AAC210B8-A8A2-412D-9019-D8E05145D52F}" dt="2023-02-14T17:40:15.195" v="1385" actId="478"/>
        <pc:sldMkLst>
          <pc:docMk/>
          <pc:sldMk cId="1652351728" sldId="312"/>
        </pc:sldMkLst>
        <pc:picChg chg="add del">
          <ac:chgData name="Taniyah Johnson" userId="e2b5b67e-745c-4c98-a086-14e4ea96c982" providerId="ADAL" clId="{AAC210B8-A8A2-412D-9019-D8E05145D52F}" dt="2023-02-14T17:40:15.195" v="1385" actId="478"/>
          <ac:picMkLst>
            <pc:docMk/>
            <pc:sldMk cId="1652351728" sldId="312"/>
            <ac:picMk id="1026" creationId="{3994E83A-95B4-249D-55AF-3C3C8050C51D}"/>
          </ac:picMkLst>
        </pc:picChg>
      </pc:sldChg>
      <pc:sldChg chg="modSp mod">
        <pc:chgData name="Taniyah Johnson" userId="e2b5b67e-745c-4c98-a086-14e4ea96c982" providerId="ADAL" clId="{AAC210B8-A8A2-412D-9019-D8E05145D52F}" dt="2023-02-14T20:48:10.698" v="1952" actId="20577"/>
        <pc:sldMkLst>
          <pc:docMk/>
          <pc:sldMk cId="3384898816" sldId="314"/>
        </pc:sldMkLst>
        <pc:spChg chg="mod">
          <ac:chgData name="Taniyah Johnson" userId="e2b5b67e-745c-4c98-a086-14e4ea96c982" providerId="ADAL" clId="{AAC210B8-A8A2-412D-9019-D8E05145D52F}" dt="2023-02-14T20:48:10.698" v="1952" actId="20577"/>
          <ac:spMkLst>
            <pc:docMk/>
            <pc:sldMk cId="3384898816" sldId="314"/>
            <ac:spMk id="3" creationId="{00928385-84BC-1699-B19A-0179B59BC26B}"/>
          </ac:spMkLst>
        </pc:spChg>
      </pc:sldChg>
      <pc:sldChg chg="addSp delSp modSp mod">
        <pc:chgData name="Taniyah Johnson" userId="e2b5b67e-745c-4c98-a086-14e4ea96c982" providerId="ADAL" clId="{AAC210B8-A8A2-412D-9019-D8E05145D52F}" dt="2023-02-14T17:41:26.136" v="1391" actId="1076"/>
        <pc:sldMkLst>
          <pc:docMk/>
          <pc:sldMk cId="603347068" sldId="315"/>
        </pc:sldMkLst>
        <pc:spChg chg="mod">
          <ac:chgData name="Taniyah Johnson" userId="e2b5b67e-745c-4c98-a086-14e4ea96c982" providerId="ADAL" clId="{AAC210B8-A8A2-412D-9019-D8E05145D52F}" dt="2023-02-14T17:35:19.027" v="1382" actId="27636"/>
          <ac:spMkLst>
            <pc:docMk/>
            <pc:sldMk cId="603347068" sldId="315"/>
            <ac:spMk id="2" creationId="{D78B2611-13A1-7D5E-4053-05C1B16D9807}"/>
          </ac:spMkLst>
        </pc:spChg>
        <pc:spChg chg="del">
          <ac:chgData name="Taniyah Johnson" userId="e2b5b67e-745c-4c98-a086-14e4ea96c982" providerId="ADAL" clId="{AAC210B8-A8A2-412D-9019-D8E05145D52F}" dt="2023-02-14T17:40:19.434" v="1386"/>
          <ac:spMkLst>
            <pc:docMk/>
            <pc:sldMk cId="603347068" sldId="315"/>
            <ac:spMk id="3" creationId="{4369B187-A180-F60C-5BEE-85FAAB572F4D}"/>
          </ac:spMkLst>
        </pc:spChg>
        <pc:picChg chg="add mod">
          <ac:chgData name="Taniyah Johnson" userId="e2b5b67e-745c-4c98-a086-14e4ea96c982" providerId="ADAL" clId="{AAC210B8-A8A2-412D-9019-D8E05145D52F}" dt="2023-02-14T17:41:26.136" v="1391" actId="1076"/>
          <ac:picMkLst>
            <pc:docMk/>
            <pc:sldMk cId="603347068" sldId="315"/>
            <ac:picMk id="2050" creationId="{DBEE7172-5228-EAB5-9BD2-D7F4AD1D79F7}"/>
          </ac:picMkLst>
        </pc:picChg>
      </pc:sldChg>
      <pc:sldChg chg="del">
        <pc:chgData name="Taniyah Johnson" userId="e2b5b67e-745c-4c98-a086-14e4ea96c982" providerId="ADAL" clId="{AAC210B8-A8A2-412D-9019-D8E05145D52F}" dt="2023-02-14T17:35:42.455" v="1383" actId="47"/>
        <pc:sldMkLst>
          <pc:docMk/>
          <pc:sldMk cId="4257158704" sldId="317"/>
        </pc:sldMkLst>
      </pc:sldChg>
      <pc:sldChg chg="addSp delSp modSp mod">
        <pc:chgData name="Taniyah Johnson" userId="e2b5b67e-745c-4c98-a086-14e4ea96c982" providerId="ADAL" clId="{AAC210B8-A8A2-412D-9019-D8E05145D52F}" dt="2023-02-14T17:54:21.699" v="1398" actId="1076"/>
        <pc:sldMkLst>
          <pc:docMk/>
          <pc:sldMk cId="3427996118" sldId="318"/>
        </pc:sldMkLst>
        <pc:spChg chg="mod">
          <ac:chgData name="Taniyah Johnson" userId="e2b5b67e-745c-4c98-a086-14e4ea96c982" providerId="ADAL" clId="{AAC210B8-A8A2-412D-9019-D8E05145D52F}" dt="2023-02-14T17:53:47.323" v="1393" actId="27636"/>
          <ac:spMkLst>
            <pc:docMk/>
            <pc:sldMk cId="3427996118" sldId="318"/>
            <ac:spMk id="2" creationId="{EA3888E8-1F77-BA18-8773-1C7FFA81EA56}"/>
          </ac:spMkLst>
        </pc:spChg>
        <pc:spChg chg="del">
          <ac:chgData name="Taniyah Johnson" userId="e2b5b67e-745c-4c98-a086-14e4ea96c982" providerId="ADAL" clId="{AAC210B8-A8A2-412D-9019-D8E05145D52F}" dt="2023-02-14T17:54:00.022" v="1394"/>
          <ac:spMkLst>
            <pc:docMk/>
            <pc:sldMk cId="3427996118" sldId="318"/>
            <ac:spMk id="3" creationId="{4F0CA6B3-82F3-2B72-2408-ACFE2F6AA754}"/>
          </ac:spMkLst>
        </pc:spChg>
        <pc:picChg chg="add mod">
          <ac:chgData name="Taniyah Johnson" userId="e2b5b67e-745c-4c98-a086-14e4ea96c982" providerId="ADAL" clId="{AAC210B8-A8A2-412D-9019-D8E05145D52F}" dt="2023-02-14T17:54:21.699" v="1398" actId="1076"/>
          <ac:picMkLst>
            <pc:docMk/>
            <pc:sldMk cId="3427996118" sldId="318"/>
            <ac:picMk id="3074" creationId="{56E17648-F872-E9A1-E8F9-75D998295A14}"/>
          </ac:picMkLst>
        </pc:picChg>
      </pc:sldChg>
      <pc:sldChg chg="del">
        <pc:chgData name="Taniyah Johnson" userId="e2b5b67e-745c-4c98-a086-14e4ea96c982" providerId="ADAL" clId="{AAC210B8-A8A2-412D-9019-D8E05145D52F}" dt="2023-02-14T15:41:11.170" v="1201" actId="47"/>
        <pc:sldMkLst>
          <pc:docMk/>
          <pc:sldMk cId="2567158045" sldId="319"/>
        </pc:sldMkLst>
      </pc:sldChg>
      <pc:sldChg chg="addSp delSp modSp mod">
        <pc:chgData name="Taniyah Johnson" userId="e2b5b67e-745c-4c98-a086-14e4ea96c982" providerId="ADAL" clId="{AAC210B8-A8A2-412D-9019-D8E05145D52F}" dt="2023-02-14T16:42:17.209" v="1270" actId="12"/>
        <pc:sldMkLst>
          <pc:docMk/>
          <pc:sldMk cId="1258548839" sldId="320"/>
        </pc:sldMkLst>
        <pc:spChg chg="mod">
          <ac:chgData name="Taniyah Johnson" userId="e2b5b67e-745c-4c98-a086-14e4ea96c982" providerId="ADAL" clId="{AAC210B8-A8A2-412D-9019-D8E05145D52F}" dt="2023-02-14T15:51:25.232" v="1248" actId="20577"/>
          <ac:spMkLst>
            <pc:docMk/>
            <pc:sldMk cId="1258548839" sldId="320"/>
            <ac:spMk id="2" creationId="{C6527604-917F-AA24-8F76-A8F9BC130E3E}"/>
          </ac:spMkLst>
        </pc:spChg>
        <pc:spChg chg="del">
          <ac:chgData name="Taniyah Johnson" userId="e2b5b67e-745c-4c98-a086-14e4ea96c982" providerId="ADAL" clId="{AAC210B8-A8A2-412D-9019-D8E05145D52F}" dt="2023-02-14T16:23:28.929" v="1251" actId="478"/>
          <ac:spMkLst>
            <pc:docMk/>
            <pc:sldMk cId="1258548839" sldId="320"/>
            <ac:spMk id="3" creationId="{E1967B58-D301-6CB7-8D02-A8BD57071371}"/>
          </ac:spMkLst>
        </pc:spChg>
        <pc:spChg chg="add del mod">
          <ac:chgData name="Taniyah Johnson" userId="e2b5b67e-745c-4c98-a086-14e4ea96c982" providerId="ADAL" clId="{AAC210B8-A8A2-412D-9019-D8E05145D52F}" dt="2023-02-14T15:50:42.087" v="1226" actId="478"/>
          <ac:spMkLst>
            <pc:docMk/>
            <pc:sldMk cId="1258548839" sldId="320"/>
            <ac:spMk id="4" creationId="{9C757C9C-EEB2-777E-F762-AF5549026C05}"/>
          </ac:spMkLst>
        </pc:spChg>
        <pc:spChg chg="add mod">
          <ac:chgData name="Taniyah Johnson" userId="e2b5b67e-745c-4c98-a086-14e4ea96c982" providerId="ADAL" clId="{AAC210B8-A8A2-412D-9019-D8E05145D52F}" dt="2023-02-14T16:42:17.209" v="1270" actId="12"/>
          <ac:spMkLst>
            <pc:docMk/>
            <pc:sldMk cId="1258548839" sldId="320"/>
            <ac:spMk id="6" creationId="{1976D0B2-BE69-727D-51A2-58C8E8809DA2}"/>
          </ac:spMkLst>
        </pc:spChg>
      </pc:sldChg>
      <pc:sldChg chg="del">
        <pc:chgData name="Taniyah Johnson" userId="e2b5b67e-745c-4c98-a086-14e4ea96c982" providerId="ADAL" clId="{AAC210B8-A8A2-412D-9019-D8E05145D52F}" dt="2023-02-14T15:40:48.306" v="1192" actId="47"/>
        <pc:sldMkLst>
          <pc:docMk/>
          <pc:sldMk cId="2957465432" sldId="321"/>
        </pc:sldMkLst>
      </pc:sldChg>
      <pc:sldChg chg="modSp new mod">
        <pc:chgData name="Taniyah Johnson" userId="e2b5b67e-745c-4c98-a086-14e4ea96c982" providerId="ADAL" clId="{AAC210B8-A8A2-412D-9019-D8E05145D52F}" dt="2023-02-14T15:37:34.836" v="1189" actId="404"/>
        <pc:sldMkLst>
          <pc:docMk/>
          <pc:sldMk cId="516378374" sldId="324"/>
        </pc:sldMkLst>
        <pc:spChg chg="mod">
          <ac:chgData name="Taniyah Johnson" userId="e2b5b67e-745c-4c98-a086-14e4ea96c982" providerId="ADAL" clId="{AAC210B8-A8A2-412D-9019-D8E05145D52F}" dt="2023-02-14T15:34:45.916" v="1106" actId="1076"/>
          <ac:spMkLst>
            <pc:docMk/>
            <pc:sldMk cId="516378374" sldId="324"/>
            <ac:spMk id="2" creationId="{46C8DD3B-F9CA-FA6A-A773-B038FAD123D1}"/>
          </ac:spMkLst>
        </pc:spChg>
        <pc:spChg chg="mod">
          <ac:chgData name="Taniyah Johnson" userId="e2b5b67e-745c-4c98-a086-14e4ea96c982" providerId="ADAL" clId="{AAC210B8-A8A2-412D-9019-D8E05145D52F}" dt="2023-02-14T15:37:34.836" v="1189" actId="404"/>
          <ac:spMkLst>
            <pc:docMk/>
            <pc:sldMk cId="516378374" sldId="324"/>
            <ac:spMk id="3" creationId="{D9F996A9-337E-9594-A3CA-29D6EEE367C3}"/>
          </ac:spMkLst>
        </pc:spChg>
      </pc:sldChg>
      <pc:sldChg chg="addSp delSp modSp add mod">
        <pc:chgData name="Taniyah Johnson" userId="e2b5b67e-745c-4c98-a086-14e4ea96c982" providerId="ADAL" clId="{AAC210B8-A8A2-412D-9019-D8E05145D52F}" dt="2023-02-14T20:29:36.837" v="1716" actId="113"/>
        <pc:sldMkLst>
          <pc:docMk/>
          <pc:sldMk cId="532563149" sldId="325"/>
        </pc:sldMkLst>
        <pc:spChg chg="mod">
          <ac:chgData name="Taniyah Johnson" userId="e2b5b67e-745c-4c98-a086-14e4ea96c982" providerId="ADAL" clId="{AAC210B8-A8A2-412D-9019-D8E05145D52F}" dt="2023-02-14T18:45:34.359" v="1485" actId="1076"/>
          <ac:spMkLst>
            <pc:docMk/>
            <pc:sldMk cId="532563149" sldId="325"/>
            <ac:spMk id="2" creationId="{721AF929-7D8F-F0D1-B14A-816BBE605B94}"/>
          </ac:spMkLst>
        </pc:spChg>
        <pc:spChg chg="add del">
          <ac:chgData name="Taniyah Johnson" userId="e2b5b67e-745c-4c98-a086-14e4ea96c982" providerId="ADAL" clId="{AAC210B8-A8A2-412D-9019-D8E05145D52F}" dt="2023-02-14T18:45:33.826" v="1484" actId="1957"/>
          <ac:spMkLst>
            <pc:docMk/>
            <pc:sldMk cId="532563149" sldId="325"/>
            <ac:spMk id="3" creationId="{0A0E79BE-6E6A-E5FE-93ED-A927F532465B}"/>
          </ac:spMkLst>
        </pc:spChg>
        <pc:spChg chg="add del mod">
          <ac:chgData name="Taniyah Johnson" userId="e2b5b67e-745c-4c98-a086-14e4ea96c982" providerId="ADAL" clId="{AAC210B8-A8A2-412D-9019-D8E05145D52F}" dt="2023-02-14T18:55:00.185" v="1547" actId="478"/>
          <ac:spMkLst>
            <pc:docMk/>
            <pc:sldMk cId="532563149" sldId="325"/>
            <ac:spMk id="8" creationId="{D67C5F4A-9E3A-1FC3-9E7C-BBE6F165B632}"/>
          </ac:spMkLst>
        </pc:spChg>
        <pc:graphicFrameChg chg="add del mod">
          <ac:chgData name="Taniyah Johnson" userId="e2b5b67e-745c-4c98-a086-14e4ea96c982" providerId="ADAL" clId="{AAC210B8-A8A2-412D-9019-D8E05145D52F}" dt="2023-02-14T18:45:37.823" v="1486" actId="478"/>
          <ac:graphicFrameMkLst>
            <pc:docMk/>
            <pc:sldMk cId="532563149" sldId="325"/>
            <ac:graphicFrameMk id="6" creationId="{CB76EAD0-6FB8-1EFD-A77A-B59A9AB14EB8}"/>
          </ac:graphicFrameMkLst>
        </pc:graphicFrameChg>
        <pc:graphicFrameChg chg="add mod modGraphic">
          <ac:chgData name="Taniyah Johnson" userId="e2b5b67e-745c-4c98-a086-14e4ea96c982" providerId="ADAL" clId="{AAC210B8-A8A2-412D-9019-D8E05145D52F}" dt="2023-02-14T20:29:36.837" v="1716" actId="113"/>
          <ac:graphicFrameMkLst>
            <pc:docMk/>
            <pc:sldMk cId="532563149" sldId="325"/>
            <ac:graphicFrameMk id="9" creationId="{4FCA9F7E-2D1B-A8B2-0CA3-6C39B4FD0181}"/>
          </ac:graphicFrameMkLst>
        </pc:graphicFrameChg>
      </pc:sldChg>
      <pc:sldChg chg="addSp delSp modSp new mod">
        <pc:chgData name="Taniyah Johnson" userId="e2b5b67e-745c-4c98-a086-14e4ea96c982" providerId="ADAL" clId="{AAC210B8-A8A2-412D-9019-D8E05145D52F}" dt="2023-02-14T18:55:49.078" v="1554" actId="478"/>
        <pc:sldMkLst>
          <pc:docMk/>
          <pc:sldMk cId="1161372237" sldId="326"/>
        </pc:sldMkLst>
        <pc:spChg chg="mod">
          <ac:chgData name="Taniyah Johnson" userId="e2b5b67e-745c-4c98-a086-14e4ea96c982" providerId="ADAL" clId="{AAC210B8-A8A2-412D-9019-D8E05145D52F}" dt="2023-02-14T18:51:39.286" v="1534" actId="1076"/>
          <ac:spMkLst>
            <pc:docMk/>
            <pc:sldMk cId="1161372237" sldId="326"/>
            <ac:spMk id="2" creationId="{8D60D2F2-CADB-4804-7734-F0D8207CDC99}"/>
          </ac:spMkLst>
        </pc:spChg>
        <pc:spChg chg="mod">
          <ac:chgData name="Taniyah Johnson" userId="e2b5b67e-745c-4c98-a086-14e4ea96c982" providerId="ADAL" clId="{AAC210B8-A8A2-412D-9019-D8E05145D52F}" dt="2023-02-14T18:52:33.311" v="1538" actId="1076"/>
          <ac:spMkLst>
            <pc:docMk/>
            <pc:sldMk cId="1161372237" sldId="326"/>
            <ac:spMk id="3" creationId="{EDC94B4B-5BD5-8DE5-C46C-425FB93BB64B}"/>
          </ac:spMkLst>
        </pc:spChg>
        <pc:graphicFrameChg chg="add del mod modGraphic">
          <ac:chgData name="Taniyah Johnson" userId="e2b5b67e-745c-4c98-a086-14e4ea96c982" providerId="ADAL" clId="{AAC210B8-A8A2-412D-9019-D8E05145D52F}" dt="2023-02-14T18:55:49.078" v="1554" actId="478"/>
          <ac:graphicFrameMkLst>
            <pc:docMk/>
            <pc:sldMk cId="1161372237" sldId="326"/>
            <ac:graphicFrameMk id="4" creationId="{F8CF8F75-D68F-BD35-F81E-FC4B6641C3F3}"/>
          </ac:graphicFrameMkLst>
        </pc:graphicFrameChg>
      </pc:sldChg>
    </pc:docChg>
  </pc:docChgLst>
  <pc:docChgLst>
    <pc:chgData name="Taniyah Johnson" userId="S::tj11794@georgiasouthern.edu::e2b5b67e-745c-4c98-a086-14e4ea96c982" providerId="AD" clId="Web-{155E318A-6A95-B367-0001-19A5654C0021}"/>
    <pc:docChg chg="modSld">
      <pc:chgData name="Taniyah Johnson" userId="S::tj11794@georgiasouthern.edu::e2b5b67e-745c-4c98-a086-14e4ea96c982" providerId="AD" clId="Web-{155E318A-6A95-B367-0001-19A5654C0021}" dt="2023-02-14T14:54:26.557" v="68" actId="20577"/>
      <pc:docMkLst>
        <pc:docMk/>
      </pc:docMkLst>
      <pc:sldChg chg="addSp delSp modSp">
        <pc:chgData name="Taniyah Johnson" userId="S::tj11794@georgiasouthern.edu::e2b5b67e-745c-4c98-a086-14e4ea96c982" providerId="AD" clId="Web-{155E318A-6A95-B367-0001-19A5654C0021}" dt="2023-02-14T14:30:12.617" v="64" actId="1076"/>
        <pc:sldMkLst>
          <pc:docMk/>
          <pc:sldMk cId="449013224" sldId="278"/>
        </pc:sldMkLst>
        <pc:spChg chg="add del">
          <ac:chgData name="Taniyah Johnson" userId="S::tj11794@georgiasouthern.edu::e2b5b67e-745c-4c98-a086-14e4ea96c982" providerId="AD" clId="Web-{155E318A-6A95-B367-0001-19A5654C0021}" dt="2023-02-14T14:25:03.029" v="1"/>
          <ac:spMkLst>
            <pc:docMk/>
            <pc:sldMk cId="449013224" sldId="278"/>
            <ac:spMk id="2" creationId="{B8724B18-394F-DCF3-6C0F-A5E975887754}"/>
          </ac:spMkLst>
        </pc:spChg>
        <pc:spChg chg="add del">
          <ac:chgData name="Taniyah Johnson" userId="S::tj11794@georgiasouthern.edu::e2b5b67e-745c-4c98-a086-14e4ea96c982" providerId="AD" clId="Web-{155E318A-6A95-B367-0001-19A5654C0021}" dt="2023-02-14T14:25:48.780" v="5"/>
          <ac:spMkLst>
            <pc:docMk/>
            <pc:sldMk cId="449013224" sldId="278"/>
            <ac:spMk id="3" creationId="{0B67C0EB-A384-EC9C-C01A-13D241CF51D7}"/>
          </ac:spMkLst>
        </pc:spChg>
        <pc:spChg chg="add mod">
          <ac:chgData name="Taniyah Johnson" userId="S::tj11794@georgiasouthern.edu::e2b5b67e-745c-4c98-a086-14e4ea96c982" providerId="AD" clId="Web-{155E318A-6A95-B367-0001-19A5654C0021}" dt="2023-02-14T14:30:12.617" v="64" actId="1076"/>
          <ac:spMkLst>
            <pc:docMk/>
            <pc:sldMk cId="449013224" sldId="278"/>
            <ac:spMk id="4" creationId="{974BBE09-3CD6-9C20-AC25-1D469F4DB0EF}"/>
          </ac:spMkLst>
        </pc:spChg>
        <pc:spChg chg="add mod">
          <ac:chgData name="Taniyah Johnson" userId="S::tj11794@georgiasouthern.edu::e2b5b67e-745c-4c98-a086-14e4ea96c982" providerId="AD" clId="Web-{155E318A-6A95-B367-0001-19A5654C0021}" dt="2023-02-14T14:30:06.086" v="63" actId="1076"/>
          <ac:spMkLst>
            <pc:docMk/>
            <pc:sldMk cId="449013224" sldId="278"/>
            <ac:spMk id="7" creationId="{55A68254-6721-4FE1-3B0C-7A4F3C376522}"/>
          </ac:spMkLst>
        </pc:spChg>
        <pc:graphicFrameChg chg="mod">
          <ac:chgData name="Taniyah Johnson" userId="S::tj11794@georgiasouthern.edu::e2b5b67e-745c-4c98-a086-14e4ea96c982" providerId="AD" clId="Web-{155E318A-6A95-B367-0001-19A5654C0021}" dt="2023-02-14T14:28:38.974" v="44" actId="1076"/>
          <ac:graphicFrameMkLst>
            <pc:docMk/>
            <pc:sldMk cId="449013224" sldId="278"/>
            <ac:graphicFrameMk id="6" creationId="{40F23A5C-4F82-A8EB-E2EC-BA8AC2150307}"/>
          </ac:graphicFrameMkLst>
        </pc:graphicFrameChg>
      </pc:sldChg>
      <pc:sldChg chg="modSp">
        <pc:chgData name="Taniyah Johnson" userId="S::tj11794@georgiasouthern.edu::e2b5b67e-745c-4c98-a086-14e4ea96c982" providerId="AD" clId="Web-{155E318A-6A95-B367-0001-19A5654C0021}" dt="2023-02-14T14:44:05.552" v="66" actId="1076"/>
        <pc:sldMkLst>
          <pc:docMk/>
          <pc:sldMk cId="3578956622" sldId="279"/>
        </pc:sldMkLst>
        <pc:graphicFrameChg chg="mod">
          <ac:chgData name="Taniyah Johnson" userId="S::tj11794@georgiasouthern.edu::e2b5b67e-745c-4c98-a086-14e4ea96c982" providerId="AD" clId="Web-{155E318A-6A95-B367-0001-19A5654C0021}" dt="2023-02-14T14:44:05.552" v="66" actId="1076"/>
          <ac:graphicFrameMkLst>
            <pc:docMk/>
            <pc:sldMk cId="3578956622" sldId="279"/>
            <ac:graphicFrameMk id="6" creationId="{67C50FDF-CDA3-EFBE-6C25-EB08AF30D7DB}"/>
          </ac:graphicFrameMkLst>
        </pc:graphicFrameChg>
      </pc:sldChg>
      <pc:sldChg chg="modSp">
        <pc:chgData name="Taniyah Johnson" userId="S::tj11794@georgiasouthern.edu::e2b5b67e-745c-4c98-a086-14e4ea96c982" providerId="AD" clId="Web-{155E318A-6A95-B367-0001-19A5654C0021}" dt="2023-02-14T14:44:29.287" v="67" actId="14100"/>
        <pc:sldMkLst>
          <pc:docMk/>
          <pc:sldMk cId="2262474295" sldId="284"/>
        </pc:sldMkLst>
        <pc:graphicFrameChg chg="mod">
          <ac:chgData name="Taniyah Johnson" userId="S::tj11794@georgiasouthern.edu::e2b5b67e-745c-4c98-a086-14e4ea96c982" providerId="AD" clId="Web-{155E318A-6A95-B367-0001-19A5654C0021}" dt="2023-02-14T14:44:29.287" v="67" actId="14100"/>
          <ac:graphicFrameMkLst>
            <pc:docMk/>
            <pc:sldMk cId="2262474295" sldId="284"/>
            <ac:graphicFrameMk id="9" creationId="{EEDADE75-411A-11D5-856D-DF474B041F53}"/>
          </ac:graphicFrameMkLst>
        </pc:graphicFrameChg>
      </pc:sldChg>
      <pc:sldChg chg="modSp">
        <pc:chgData name="Taniyah Johnson" userId="S::tj11794@georgiasouthern.edu::e2b5b67e-745c-4c98-a086-14e4ea96c982" providerId="AD" clId="Web-{155E318A-6A95-B367-0001-19A5654C0021}" dt="2023-02-14T14:54:26.557" v="68" actId="20577"/>
        <pc:sldMkLst>
          <pc:docMk/>
          <pc:sldMk cId="2702905626" sldId="285"/>
        </pc:sldMkLst>
        <pc:spChg chg="mod">
          <ac:chgData name="Taniyah Johnson" userId="S::tj11794@georgiasouthern.edu::e2b5b67e-745c-4c98-a086-14e4ea96c982" providerId="AD" clId="Web-{155E318A-6A95-B367-0001-19A5654C0021}" dt="2023-02-14T14:54:26.557" v="68" actId="20577"/>
          <ac:spMkLst>
            <pc:docMk/>
            <pc:sldMk cId="2702905626" sldId="285"/>
            <ac:spMk id="5" creationId="{C6887210-618F-41CA-A843-77B1DF85AC8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6_1AC365E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Survey%20Information/Survey%20Results/Survey%20Result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Survey%20Information/Survey%20Results/Survey%20Results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Survey%20Information/Survey%20Results/Survey%20Result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Research/City%20Budgets%20and%20Tax%20Allocation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Research/City%20Budgets%20and%20Tax%20Allocation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Research/City%20Budgets%20and%20Tax%20Allocation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Survey%20Information/Survey%20Results/Survey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Survey%20Information/Survey%20Results/Survey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Survey%20Information/Survey%20Results/Survey%20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Survey%20Information/Survey%20Results/Survey%20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Survey%20Information/Survey%20Results/Survey%20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Survey%20Information/Survey%20Results/Survey%20Result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Survey%20Information/Survey%20Results/Survey%20Result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gseagles.sharepoint.com/sites/TybeeIsland/Shared%20Documents/General/Survey%20Information/Survey%20Results/Survey%20Result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Survey Participants</a:t>
            </a:r>
            <a:r>
              <a:rPr lang="en-US" baseline="0"/>
              <a:t> Geographic Breakdown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Survey Participants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Chatham County (excluding Tybee Island)</c:v>
                </c:pt>
                <c:pt idx="1">
                  <c:v>Georgia (excluding Chatham County)</c:v>
                </c:pt>
                <c:pt idx="2">
                  <c:v>Out-of-State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5.6000000000000001E-2</c:v>
                </c:pt>
                <c:pt idx="1">
                  <c:v>0.33200000000000002</c:v>
                </c:pt>
                <c:pt idx="2">
                  <c:v>0.61199999999999999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D-4E44-9E42-9FE4FE9D14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In-Person Survey Participants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Chatham County (excluding Tybee Island)</c:v>
                </c:pt>
                <c:pt idx="1">
                  <c:v>Georgia (excluding Chatham County)</c:v>
                </c:pt>
                <c:pt idx="2">
                  <c:v>Out-of-State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0.00%">
                  <c:v>0.11700000000000001</c:v>
                </c:pt>
                <c:pt idx="1">
                  <c:v>0.39</c:v>
                </c:pt>
                <c:pt idx="2" formatCode="0.00%">
                  <c:v>0.49299999999999999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D-4E44-9E42-9FE4FE9D1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6308192"/>
        <c:axId val="986292384"/>
      </c:barChart>
      <c:catAx>
        <c:axId val="98630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292384"/>
        <c:crosses val="autoZero"/>
        <c:auto val="1"/>
        <c:lblAlgn val="ctr"/>
        <c:lblOffset val="100"/>
        <c:noMultiLvlLbl val="0"/>
      </c:catAx>
      <c:valAx>
        <c:axId val="9862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30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Equipment Rentals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9492563429571"/>
          <c:y val="0.15434873075322514"/>
          <c:w val="0.85334951881014875"/>
          <c:h val="0.70333638070522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'Q23'!$J$18</c:f>
              <c:strCache>
                <c:ptCount val="1"/>
                <c:pt idx="0">
                  <c:v>Equipment Rentals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'Q23'!$I$19:$I$28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'Q23'!$J$19:$J$28</c:f>
              <c:numCache>
                <c:formatCode>0.00%</c:formatCode>
                <c:ptCount val="10"/>
                <c:pt idx="0">
                  <c:v>3.3000000000000002E-2</c:v>
                </c:pt>
                <c:pt idx="1">
                  <c:v>8.9999999999999993E-3</c:v>
                </c:pt>
                <c:pt idx="2">
                  <c:v>1.4E-2</c:v>
                </c:pt>
                <c:pt idx="3">
                  <c:v>2.1999999999999999E-2</c:v>
                </c:pt>
                <c:pt idx="4">
                  <c:v>0.17399999999999999</c:v>
                </c:pt>
                <c:pt idx="5">
                  <c:v>8.4000000000000005E-2</c:v>
                </c:pt>
                <c:pt idx="6">
                  <c:v>0.14299999999999999</c:v>
                </c:pt>
                <c:pt idx="7">
                  <c:v>0.186</c:v>
                </c:pt>
                <c:pt idx="8">
                  <c:v>0.109</c:v>
                </c:pt>
                <c:pt idx="9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3-4450-972F-8E9F961DB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06736"/>
        <c:axId val="52486352"/>
      </c:barChart>
      <c:catAx>
        <c:axId val="5250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6352"/>
        <c:crosses val="autoZero"/>
        <c:auto val="1"/>
        <c:lblAlgn val="ctr"/>
        <c:lblOffset val="100"/>
        <c:noMultiLvlLbl val="0"/>
      </c:catAx>
      <c:valAx>
        <c:axId val="5248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Shopping &amp; Retail Options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9492563429571"/>
          <c:y val="0.15141865686874872"/>
          <c:w val="0.85334951881014875"/>
          <c:h val="0.69672068701149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'Q23'!$H$18</c:f>
              <c:strCache>
                <c:ptCount val="1"/>
                <c:pt idx="0">
                  <c:v>Shopping &amp; Retail Options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'Q23'!$G$19:$G$28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'Q23'!$H$19:$H$28</c:f>
              <c:numCache>
                <c:formatCode>0.00%</c:formatCode>
                <c:ptCount val="10"/>
                <c:pt idx="0">
                  <c:v>1.4999999999999999E-2</c:v>
                </c:pt>
                <c:pt idx="1">
                  <c:v>1.7000000000000001E-2</c:v>
                </c:pt>
                <c:pt idx="2">
                  <c:v>3.7999999999999999E-2</c:v>
                </c:pt>
                <c:pt idx="3">
                  <c:v>5.2999999999999999E-2</c:v>
                </c:pt>
                <c:pt idx="4">
                  <c:v>0.13200000000000001</c:v>
                </c:pt>
                <c:pt idx="5">
                  <c:v>0.122</c:v>
                </c:pt>
                <c:pt idx="6">
                  <c:v>0.183</c:v>
                </c:pt>
                <c:pt idx="7">
                  <c:v>0.19400000000000001</c:v>
                </c:pt>
                <c:pt idx="8">
                  <c:v>8.4000000000000005E-2</c:v>
                </c:pt>
                <c:pt idx="9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B-4B35-8E56-F239EDFD2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22128"/>
        <c:axId val="52535440"/>
      </c:barChart>
      <c:catAx>
        <c:axId val="5252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5440"/>
        <c:crosses val="autoZero"/>
        <c:auto val="1"/>
        <c:lblAlgn val="ctr"/>
        <c:lblOffset val="100"/>
        <c:noMultiLvlLbl val="0"/>
      </c:catAx>
      <c:valAx>
        <c:axId val="52535440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221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Public Restrooms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9492563429571"/>
          <c:y val="0.16484444444444443"/>
          <c:w val="0.85334951881014875"/>
          <c:h val="0.69649658792650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'Q23'!$D$18</c:f>
              <c:strCache>
                <c:ptCount val="1"/>
                <c:pt idx="0">
                  <c:v>Restrooms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'Q23'!$C$19:$C$28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'Q23'!$D$19:$D$28</c:f>
              <c:numCache>
                <c:formatCode>0.00%</c:formatCode>
                <c:ptCount val="10"/>
                <c:pt idx="0">
                  <c:v>3.6999999999999998E-2</c:v>
                </c:pt>
                <c:pt idx="1">
                  <c:v>2.1000000000000001E-2</c:v>
                </c:pt>
                <c:pt idx="2">
                  <c:v>0.03</c:v>
                </c:pt>
                <c:pt idx="3">
                  <c:v>4.9000000000000002E-2</c:v>
                </c:pt>
                <c:pt idx="4">
                  <c:v>0.14599999999999999</c:v>
                </c:pt>
                <c:pt idx="5">
                  <c:v>0.108</c:v>
                </c:pt>
                <c:pt idx="6">
                  <c:v>0.13400000000000001</c:v>
                </c:pt>
                <c:pt idx="7">
                  <c:v>0.187</c:v>
                </c:pt>
                <c:pt idx="8">
                  <c:v>0.1</c:v>
                </c:pt>
                <c:pt idx="9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3-4F37-9A20-E7B927581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5399040"/>
        <c:axId val="1945400288"/>
      </c:barChart>
      <c:catAx>
        <c:axId val="194539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5400288"/>
        <c:crosses val="autoZero"/>
        <c:auto val="1"/>
        <c:lblAlgn val="ctr"/>
        <c:lblOffset val="100"/>
        <c:noMultiLvlLbl val="0"/>
      </c:catAx>
      <c:valAx>
        <c:axId val="194540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539904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Tourism Affected Expenditure Categories Per Capita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'Overview of Available Info'!$O$23</c:f>
              <c:strCache>
                <c:ptCount val="1"/>
                <c:pt idx="0">
                  <c:v>Tybee Island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'Overview of Available Info'!$N$24:$N$27</c:f>
              <c:strCache>
                <c:ptCount val="4"/>
                <c:pt idx="0">
                  <c:v>Water/Sewer</c:v>
                </c:pt>
                <c:pt idx="1">
                  <c:v>Solid Waste </c:v>
                </c:pt>
                <c:pt idx="2">
                  <c:v>Police </c:v>
                </c:pt>
                <c:pt idx="3">
                  <c:v>Fire </c:v>
                </c:pt>
              </c:strCache>
            </c:strRef>
          </c:cat>
          <c:val>
            <c:numRef>
              <c:f>'Overview of Available Info'!$O$24:$O$27</c:f>
              <c:numCache>
                <c:formatCode>_([$$-409]* #,##0_);_([$$-409]* \(#,##0\);_([$$-409]* "-"??_);_(@_)</c:formatCode>
                <c:ptCount val="4"/>
                <c:pt idx="0">
                  <c:v>1108.126050420168</c:v>
                </c:pt>
                <c:pt idx="1">
                  <c:v>361.66580478345185</c:v>
                </c:pt>
                <c:pt idx="2">
                  <c:v>1093.5016160310279</c:v>
                </c:pt>
                <c:pt idx="3">
                  <c:v>683.67937944408527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FA-4620-B207-823EF725B279}"/>
            </c:ext>
          </c:extLst>
        </c:ser>
        <c:ser>
          <c:idx val="1"/>
          <c:order val="1"/>
          <c:tx>
            <c:strRef>
              <c:f>'Overview of Available Info'!$P$23</c:f>
              <c:strCache>
                <c:ptCount val="1"/>
                <c:pt idx="0">
                  <c:v>City Average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'Overview of Available Info'!$N$24:$N$27</c:f>
              <c:strCache>
                <c:ptCount val="4"/>
                <c:pt idx="0">
                  <c:v>Water/Sewer</c:v>
                </c:pt>
                <c:pt idx="1">
                  <c:v>Solid Waste </c:v>
                </c:pt>
                <c:pt idx="2">
                  <c:v>Police </c:v>
                </c:pt>
                <c:pt idx="3">
                  <c:v>Fire </c:v>
                </c:pt>
              </c:strCache>
            </c:strRef>
          </c:cat>
          <c:val>
            <c:numRef>
              <c:f>'Overview of Available Info'!$P$24:$P$27</c:f>
              <c:numCache>
                <c:formatCode>_([$$-409]* #,##0_);_([$$-409]* \(#,##0\);_([$$-409]* "-"??_);_(@_)</c:formatCode>
                <c:ptCount val="4"/>
                <c:pt idx="0">
                  <c:v>544.32745910060066</c:v>
                </c:pt>
                <c:pt idx="1">
                  <c:v>83.968654587917399</c:v>
                </c:pt>
                <c:pt idx="2">
                  <c:v>239.85842346179675</c:v>
                </c:pt>
                <c:pt idx="3">
                  <c:v>108.70275103798882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FA-4620-B207-823EF725B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9515343"/>
        <c:axId val="1179505775"/>
      </c:barChart>
      <c:catAx>
        <c:axId val="117951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505775"/>
        <c:crosses val="autoZero"/>
        <c:auto val="1"/>
        <c:lblAlgn val="ctr"/>
        <c:lblOffset val="100"/>
        <c:noMultiLvlLbl val="0"/>
      </c:catAx>
      <c:valAx>
        <c:axId val="117950577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[$$-409]* #,##0_);_([$$-409]* \(#,##0\);_([$$-409]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515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Tourism Affected Revenue Categories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'Overview of Available Info'!$D$42</c:f>
              <c:strCache>
                <c:ptCount val="1"/>
                <c:pt idx="0">
                  <c:v>Tybee Island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'Overview of Available Info'!$C$43:$C$46</c:f>
              <c:strCache>
                <c:ptCount val="4"/>
                <c:pt idx="0">
                  <c:v>Hotel/Motel Tax</c:v>
                </c:pt>
                <c:pt idx="1">
                  <c:v>Property Tax</c:v>
                </c:pt>
                <c:pt idx="2">
                  <c:v>Sales Tax</c:v>
                </c:pt>
                <c:pt idx="3">
                  <c:v>Alcohol Tax</c:v>
                </c:pt>
              </c:strCache>
            </c:strRef>
          </c:cat>
          <c:val>
            <c:numRef>
              <c:f>'Overview of Available Info'!$D$43:$D$46</c:f>
              <c:numCache>
                <c:formatCode>"$"#,##0</c:formatCode>
                <c:ptCount val="4"/>
                <c:pt idx="0">
                  <c:v>5315336</c:v>
                </c:pt>
                <c:pt idx="1">
                  <c:v>2278037</c:v>
                </c:pt>
                <c:pt idx="2">
                  <c:v>1552719</c:v>
                </c:pt>
                <c:pt idx="3">
                  <c:v>431741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A-4A34-A439-84ADB254186E}"/>
            </c:ext>
          </c:extLst>
        </c:ser>
        <c:ser>
          <c:idx val="1"/>
          <c:order val="1"/>
          <c:tx>
            <c:strRef>
              <c:f>'Overview of Available Info'!$E$42</c:f>
              <c:strCache>
                <c:ptCount val="1"/>
                <c:pt idx="0">
                  <c:v>City Average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'Overview of Available Info'!$C$43:$C$46</c:f>
              <c:strCache>
                <c:ptCount val="4"/>
                <c:pt idx="0">
                  <c:v>Hotel/Motel Tax</c:v>
                </c:pt>
                <c:pt idx="1">
                  <c:v>Property Tax</c:v>
                </c:pt>
                <c:pt idx="2">
                  <c:v>Sales Tax</c:v>
                </c:pt>
                <c:pt idx="3">
                  <c:v>Alcohol Tax</c:v>
                </c:pt>
              </c:strCache>
            </c:strRef>
          </c:cat>
          <c:val>
            <c:numRef>
              <c:f>'Overview of Available Info'!$E$43:$E$46</c:f>
              <c:numCache>
                <c:formatCode>"$"#,##0</c:formatCode>
                <c:ptCount val="4"/>
                <c:pt idx="0">
                  <c:v>114852.6</c:v>
                </c:pt>
                <c:pt idx="1">
                  <c:v>675920.125</c:v>
                </c:pt>
                <c:pt idx="2">
                  <c:v>644113.25</c:v>
                </c:pt>
                <c:pt idx="3">
                  <c:v>97647.428571428565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8A-4A34-A439-84ADB2541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099583"/>
        <c:axId val="243097087"/>
      </c:barChart>
      <c:catAx>
        <c:axId val="24309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097087"/>
        <c:crosses val="autoZero"/>
        <c:auto val="1"/>
        <c:lblAlgn val="ctr"/>
        <c:lblOffset val="100"/>
        <c:noMultiLvlLbl val="0"/>
      </c:catAx>
      <c:valAx>
        <c:axId val="243097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099583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Tourism Related Revenue</a:t>
            </a:r>
            <a:r>
              <a:rPr lang="en-US" baseline="0"/>
              <a:t> Categories Share of General Fund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'Overview of Available Info'!$P$42</c:f>
              <c:strCache>
                <c:ptCount val="1"/>
                <c:pt idx="0">
                  <c:v>Tybee Island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'Overview of Available Info'!$O$43:$O$45</c:f>
              <c:strCache>
                <c:ptCount val="3"/>
                <c:pt idx="0">
                  <c:v>Property Tax</c:v>
                </c:pt>
                <c:pt idx="1">
                  <c:v>Sales Tax</c:v>
                </c:pt>
                <c:pt idx="2">
                  <c:v>Alcohol Tax</c:v>
                </c:pt>
              </c:strCache>
            </c:strRef>
          </c:cat>
          <c:val>
            <c:numRef>
              <c:f>'Overview of Available Info'!$P$43:$P$45</c:f>
              <c:numCache>
                <c:formatCode>0%</c:formatCode>
                <c:ptCount val="3"/>
                <c:pt idx="0">
                  <c:v>0.15836875675623038</c:v>
                </c:pt>
                <c:pt idx="1">
                  <c:v>0.10956879452302451</c:v>
                </c:pt>
                <c:pt idx="2">
                  <c:v>3.0466131293663004E-2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6-4867-8044-79EDDB0141A6}"/>
            </c:ext>
          </c:extLst>
        </c:ser>
        <c:ser>
          <c:idx val="1"/>
          <c:order val="1"/>
          <c:tx>
            <c:strRef>
              <c:f>'Overview of Available Info'!$Q$42</c:f>
              <c:strCache>
                <c:ptCount val="1"/>
                <c:pt idx="0">
                  <c:v>City Average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'Overview of Available Info'!$O$43:$O$45</c:f>
              <c:strCache>
                <c:ptCount val="3"/>
                <c:pt idx="0">
                  <c:v>Property Tax</c:v>
                </c:pt>
                <c:pt idx="1">
                  <c:v>Sales Tax</c:v>
                </c:pt>
                <c:pt idx="2">
                  <c:v>Alcohol Tax</c:v>
                </c:pt>
              </c:strCache>
            </c:strRef>
          </c:cat>
          <c:val>
            <c:numRef>
              <c:f>'Overview of Available Info'!$Q$43:$Q$45</c:f>
              <c:numCache>
                <c:formatCode>0%</c:formatCode>
                <c:ptCount val="3"/>
                <c:pt idx="0">
                  <c:v>0.3106120387115911</c:v>
                </c:pt>
                <c:pt idx="1">
                  <c:v>0.26826035112781166</c:v>
                </c:pt>
                <c:pt idx="2">
                  <c:v>4.4449446522674241E-2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6-4867-8044-79EDDB014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5933647"/>
        <c:axId val="1685934063"/>
      </c:barChart>
      <c:catAx>
        <c:axId val="1685933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934063"/>
        <c:crosses val="autoZero"/>
        <c:auto val="1"/>
        <c:lblAlgn val="ctr"/>
        <c:lblOffset val="100"/>
        <c:noMultiLvlLbl val="0"/>
      </c:catAx>
      <c:valAx>
        <c:axId val="168593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933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Visitor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'Day Visitors&amp;Spending&amp;Opinions'!$Q$883</c:f>
              <c:strCache>
                <c:ptCount val="1"/>
                <c:pt idx="0">
                  <c:v>Chatham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'Day Visitors&amp;Spending&amp;Opinions'!$R$882:$U$882</c:f>
              <c:strCache>
                <c:ptCount val="4"/>
                <c:pt idx="0">
                  <c:v>18-34 years old</c:v>
                </c:pt>
                <c:pt idx="1">
                  <c:v>35-49 years old</c:v>
                </c:pt>
                <c:pt idx="2">
                  <c:v>50-64 years old</c:v>
                </c:pt>
                <c:pt idx="3">
                  <c:v>65+ years old</c:v>
                </c:pt>
              </c:strCache>
            </c:strRef>
          </c:cat>
          <c:val>
            <c:numRef>
              <c:f>'Day Visitors&amp;Spending&amp;Opinions'!$R$883:$U$883</c:f>
              <c:numCache>
                <c:formatCode>0%</c:formatCode>
                <c:ptCount val="4"/>
                <c:pt idx="0">
                  <c:v>0.29613733905579398</c:v>
                </c:pt>
                <c:pt idx="1">
                  <c:v>0.33476394849785407</c:v>
                </c:pt>
                <c:pt idx="2">
                  <c:v>0.29184549356223177</c:v>
                </c:pt>
                <c:pt idx="3">
                  <c:v>7.7253218884120178E-2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6-493E-8060-06465704C370}"/>
            </c:ext>
          </c:extLst>
        </c:ser>
        <c:ser>
          <c:idx val="1"/>
          <c:order val="1"/>
          <c:tx>
            <c:strRef>
              <c:f>'Day Visitors&amp;Spending&amp;Opinions'!$Q$884</c:f>
              <c:strCache>
                <c:ptCount val="1"/>
                <c:pt idx="0">
                  <c:v>Georgia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'Day Visitors&amp;Spending&amp;Opinions'!$R$882:$U$882</c:f>
              <c:strCache>
                <c:ptCount val="4"/>
                <c:pt idx="0">
                  <c:v>18-34 years old</c:v>
                </c:pt>
                <c:pt idx="1">
                  <c:v>35-49 years old</c:v>
                </c:pt>
                <c:pt idx="2">
                  <c:v>50-64 years old</c:v>
                </c:pt>
                <c:pt idx="3">
                  <c:v>65+ years old</c:v>
                </c:pt>
              </c:strCache>
            </c:strRef>
          </c:cat>
          <c:val>
            <c:numRef>
              <c:f>'Day Visitors&amp;Spending&amp;Opinions'!$R$884:$U$884</c:f>
              <c:numCache>
                <c:formatCode>0%</c:formatCode>
                <c:ptCount val="4"/>
                <c:pt idx="0">
                  <c:v>0.29373996789727125</c:v>
                </c:pt>
                <c:pt idx="1">
                  <c:v>0.32263242375601925</c:v>
                </c:pt>
                <c:pt idx="2">
                  <c:v>0.28731942215088285</c:v>
                </c:pt>
                <c:pt idx="3">
                  <c:v>9.6308186195826651E-2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26-493E-8060-06465704C370}"/>
            </c:ext>
          </c:extLst>
        </c:ser>
        <c:ser>
          <c:idx val="2"/>
          <c:order val="2"/>
          <c:tx>
            <c:strRef>
              <c:f>'Day Visitors&amp;Spending&amp;Opinions'!$Q$885</c:f>
              <c:strCache>
                <c:ptCount val="1"/>
                <c:pt idx="0">
                  <c:v>Outside Georgia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'Day Visitors&amp;Spending&amp;Opinions'!$R$882:$U$882</c:f>
              <c:strCache>
                <c:ptCount val="4"/>
                <c:pt idx="0">
                  <c:v>18-34 years old</c:v>
                </c:pt>
                <c:pt idx="1">
                  <c:v>35-49 years old</c:v>
                </c:pt>
                <c:pt idx="2">
                  <c:v>50-64 years old</c:v>
                </c:pt>
                <c:pt idx="3">
                  <c:v>65+ years old</c:v>
                </c:pt>
              </c:strCache>
            </c:strRef>
          </c:cat>
          <c:val>
            <c:numRef>
              <c:f>'Day Visitors&amp;Spending&amp;Opinions'!$R$885:$U$885</c:f>
              <c:numCache>
                <c:formatCode>0%</c:formatCode>
                <c:ptCount val="4"/>
                <c:pt idx="0">
                  <c:v>0.11316113161131611</c:v>
                </c:pt>
                <c:pt idx="1">
                  <c:v>0.30688806888068881</c:v>
                </c:pt>
                <c:pt idx="2">
                  <c:v>0.40282902829028289</c:v>
                </c:pt>
                <c:pt idx="3">
                  <c:v>0.17712177121771217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26-493E-8060-06465704C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0563184"/>
        <c:axId val="1370567760"/>
      </c:barChart>
      <c:catAx>
        <c:axId val="137056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567760"/>
        <c:crosses val="autoZero"/>
        <c:auto val="1"/>
        <c:lblAlgn val="ctr"/>
        <c:lblOffset val="100"/>
        <c:noMultiLvlLbl val="0"/>
      </c:catAx>
      <c:valAx>
        <c:axId val="1370567760"/>
        <c:scaling>
          <c:orientation val="minMax"/>
          <c:max val="0.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563184"/>
        <c:crosses val="autoZero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Visitor Household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'Day Visitors&amp;Spending&amp;Opinions'!$Q$932</c:f>
              <c:strCache>
                <c:ptCount val="1"/>
                <c:pt idx="0">
                  <c:v>Chatham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'Day Visitors&amp;Spending&amp;Opinions'!$R$931:$V$931</c:f>
              <c:strCache>
                <c:ptCount val="5"/>
                <c:pt idx="0">
                  <c:v>$35,000 or below</c:v>
                </c:pt>
                <c:pt idx="1">
                  <c:v>$35,001-$70,000</c:v>
                </c:pt>
                <c:pt idx="2">
                  <c:v>$70,001-$100,000</c:v>
                </c:pt>
                <c:pt idx="3">
                  <c:v>$100,001-$150,000</c:v>
                </c:pt>
                <c:pt idx="4">
                  <c:v>More than $150,000</c:v>
                </c:pt>
              </c:strCache>
            </c:strRef>
          </c:cat>
          <c:val>
            <c:numRef>
              <c:f>'Day Visitors&amp;Spending&amp;Opinions'!$R$932:$V$932</c:f>
              <c:numCache>
                <c:formatCode>0%</c:formatCode>
                <c:ptCount val="5"/>
                <c:pt idx="0">
                  <c:v>0.10599078341013825</c:v>
                </c:pt>
                <c:pt idx="1">
                  <c:v>0.22119815668202766</c:v>
                </c:pt>
                <c:pt idx="2">
                  <c:v>0.18433179723502305</c:v>
                </c:pt>
                <c:pt idx="3">
                  <c:v>0.24423963133640553</c:v>
                </c:pt>
                <c:pt idx="4">
                  <c:v>0.24423963133640553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9-4FD1-8448-58D8834FC587}"/>
            </c:ext>
          </c:extLst>
        </c:ser>
        <c:ser>
          <c:idx val="1"/>
          <c:order val="1"/>
          <c:tx>
            <c:strRef>
              <c:f>'Day Visitors&amp;Spending&amp;Opinions'!$Q$933</c:f>
              <c:strCache>
                <c:ptCount val="1"/>
                <c:pt idx="0">
                  <c:v>Georgia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'Day Visitors&amp;Spending&amp;Opinions'!$R$931:$V$931</c:f>
              <c:strCache>
                <c:ptCount val="5"/>
                <c:pt idx="0">
                  <c:v>$35,000 or below</c:v>
                </c:pt>
                <c:pt idx="1">
                  <c:v>$35,001-$70,000</c:v>
                </c:pt>
                <c:pt idx="2">
                  <c:v>$70,001-$100,000</c:v>
                </c:pt>
                <c:pt idx="3">
                  <c:v>$100,001-$150,000</c:v>
                </c:pt>
                <c:pt idx="4">
                  <c:v>More than $150,000</c:v>
                </c:pt>
              </c:strCache>
            </c:strRef>
          </c:cat>
          <c:val>
            <c:numRef>
              <c:f>'Day Visitors&amp;Spending&amp;Opinions'!$R$933:$V$933</c:f>
              <c:numCache>
                <c:formatCode>0%</c:formatCode>
                <c:ptCount val="5"/>
                <c:pt idx="0">
                  <c:v>9.0747330960854092E-2</c:v>
                </c:pt>
                <c:pt idx="1">
                  <c:v>0.20818505338078291</c:v>
                </c:pt>
                <c:pt idx="2">
                  <c:v>0.28291814946619215</c:v>
                </c:pt>
                <c:pt idx="3">
                  <c:v>0.24199288256227758</c:v>
                </c:pt>
                <c:pt idx="4">
                  <c:v>0.17615658362989323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9-4FD1-8448-58D8834FC587}"/>
            </c:ext>
          </c:extLst>
        </c:ser>
        <c:ser>
          <c:idx val="2"/>
          <c:order val="2"/>
          <c:tx>
            <c:strRef>
              <c:f>'Day Visitors&amp;Spending&amp;Opinions'!$Q$934</c:f>
              <c:strCache>
                <c:ptCount val="1"/>
                <c:pt idx="0">
                  <c:v>Outside Georgia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'Day Visitors&amp;Spending&amp;Opinions'!$R$931:$V$931</c:f>
              <c:strCache>
                <c:ptCount val="5"/>
                <c:pt idx="0">
                  <c:v>$35,000 or below</c:v>
                </c:pt>
                <c:pt idx="1">
                  <c:v>$35,001-$70,000</c:v>
                </c:pt>
                <c:pt idx="2">
                  <c:v>$70,001-$100,000</c:v>
                </c:pt>
                <c:pt idx="3">
                  <c:v>$100,001-$150,000</c:v>
                </c:pt>
                <c:pt idx="4">
                  <c:v>More than $150,000</c:v>
                </c:pt>
              </c:strCache>
            </c:strRef>
          </c:cat>
          <c:val>
            <c:numRef>
              <c:f>'Day Visitors&amp;Spending&amp;Opinions'!$R$934:$V$934</c:f>
              <c:numCache>
                <c:formatCode>0%</c:formatCode>
                <c:ptCount val="5"/>
                <c:pt idx="0">
                  <c:v>2.9632274187790075E-2</c:v>
                </c:pt>
                <c:pt idx="1">
                  <c:v>0.13923598714744734</c:v>
                </c:pt>
                <c:pt idx="2">
                  <c:v>0.20706890396287039</c:v>
                </c:pt>
                <c:pt idx="3">
                  <c:v>0.27311674401999286</c:v>
                </c:pt>
                <c:pt idx="4">
                  <c:v>0.3509460906818993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9-4FD1-8448-58D8834FC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0563184"/>
        <c:axId val="1370567760"/>
      </c:barChart>
      <c:catAx>
        <c:axId val="137056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567760"/>
        <c:crosses val="autoZero"/>
        <c:auto val="1"/>
        <c:lblAlgn val="ctr"/>
        <c:lblOffset val="100"/>
        <c:noMultiLvlLbl val="0"/>
      </c:catAx>
      <c:valAx>
        <c:axId val="1370567760"/>
        <c:scaling>
          <c:orientation val="minMax"/>
          <c:max val="0.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563184"/>
        <c:crosses val="autoZero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Visitor</a:t>
            </a:r>
            <a:r>
              <a:rPr lang="en-US" baseline="0"/>
              <a:t> Relationship Status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'Day Visitors&amp;Spending&amp;Opinions'!$Q$964</c:f>
              <c:strCache>
                <c:ptCount val="1"/>
                <c:pt idx="0">
                  <c:v>Chatham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'Day Visitors&amp;Spending&amp;Opinions'!$R$963:$V$963</c:f>
              <c:strCache>
                <c:ptCount val="5"/>
                <c:pt idx="0">
                  <c:v>Single</c:v>
                </c:pt>
                <c:pt idx="1">
                  <c:v>Married / Long-term Relationship</c:v>
                </c:pt>
                <c:pt idx="2">
                  <c:v>Divorced / Separated</c:v>
                </c:pt>
                <c:pt idx="3">
                  <c:v>Dating</c:v>
                </c:pt>
                <c:pt idx="4">
                  <c:v>Widowed</c:v>
                </c:pt>
              </c:strCache>
            </c:strRef>
          </c:cat>
          <c:val>
            <c:numRef>
              <c:f>'Day Visitors&amp;Spending&amp;Opinions'!$R$964:$V$964</c:f>
              <c:numCache>
                <c:formatCode>0%</c:formatCode>
                <c:ptCount val="5"/>
                <c:pt idx="0">
                  <c:v>0.22317596566523606</c:v>
                </c:pt>
                <c:pt idx="1">
                  <c:v>0.63519313304721026</c:v>
                </c:pt>
                <c:pt idx="2">
                  <c:v>5.1502145922746781E-2</c:v>
                </c:pt>
                <c:pt idx="3">
                  <c:v>6.4377682403433473E-2</c:v>
                </c:pt>
                <c:pt idx="4">
                  <c:v>2.575107296137339E-2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A-44FB-A387-7831A5F4ACCA}"/>
            </c:ext>
          </c:extLst>
        </c:ser>
        <c:ser>
          <c:idx val="1"/>
          <c:order val="1"/>
          <c:tx>
            <c:strRef>
              <c:f>'Day Visitors&amp;Spending&amp;Opinions'!$Q$965</c:f>
              <c:strCache>
                <c:ptCount val="1"/>
                <c:pt idx="0">
                  <c:v>Georgia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'Day Visitors&amp;Spending&amp;Opinions'!$R$963:$V$963</c:f>
              <c:strCache>
                <c:ptCount val="5"/>
                <c:pt idx="0">
                  <c:v>Single</c:v>
                </c:pt>
                <c:pt idx="1">
                  <c:v>Married / Long-term Relationship</c:v>
                </c:pt>
                <c:pt idx="2">
                  <c:v>Divorced / Separated</c:v>
                </c:pt>
                <c:pt idx="3">
                  <c:v>Dating</c:v>
                </c:pt>
                <c:pt idx="4">
                  <c:v>Widowed</c:v>
                </c:pt>
              </c:strCache>
            </c:strRef>
          </c:cat>
          <c:val>
            <c:numRef>
              <c:f>'Day Visitors&amp;Spending&amp;Opinions'!$R$965:$V$965</c:f>
              <c:numCache>
                <c:formatCode>0%</c:formatCode>
                <c:ptCount val="5"/>
                <c:pt idx="0">
                  <c:v>0.15409309791332262</c:v>
                </c:pt>
                <c:pt idx="1">
                  <c:v>0.6869983948635634</c:v>
                </c:pt>
                <c:pt idx="2">
                  <c:v>5.6179775280898875E-2</c:v>
                </c:pt>
                <c:pt idx="3">
                  <c:v>8.8282504012841087E-2</c:v>
                </c:pt>
                <c:pt idx="4">
                  <c:v>1.4446227929373997E-2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0A-44FB-A387-7831A5F4ACCA}"/>
            </c:ext>
          </c:extLst>
        </c:ser>
        <c:ser>
          <c:idx val="2"/>
          <c:order val="2"/>
          <c:tx>
            <c:strRef>
              <c:f>'Day Visitors&amp;Spending&amp;Opinions'!$Q$966</c:f>
              <c:strCache>
                <c:ptCount val="1"/>
                <c:pt idx="0">
                  <c:v>Outside Georgia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'Day Visitors&amp;Spending&amp;Opinions'!$R$963:$V$963</c:f>
              <c:strCache>
                <c:ptCount val="5"/>
                <c:pt idx="0">
                  <c:v>Single</c:v>
                </c:pt>
                <c:pt idx="1">
                  <c:v>Married / Long-term Relationship</c:v>
                </c:pt>
                <c:pt idx="2">
                  <c:v>Divorced / Separated</c:v>
                </c:pt>
                <c:pt idx="3">
                  <c:v>Dating</c:v>
                </c:pt>
                <c:pt idx="4">
                  <c:v>Widowed</c:v>
                </c:pt>
              </c:strCache>
            </c:strRef>
          </c:cat>
          <c:val>
            <c:numRef>
              <c:f>'Day Visitors&amp;Spending&amp;Opinions'!$R$966:$V$966</c:f>
              <c:numCache>
                <c:formatCode>0%</c:formatCode>
                <c:ptCount val="5"/>
                <c:pt idx="0">
                  <c:v>7.5319016495487084E-2</c:v>
                </c:pt>
                <c:pt idx="1">
                  <c:v>0.81917211328976036</c:v>
                </c:pt>
                <c:pt idx="2">
                  <c:v>4.0149393090569564E-2</c:v>
                </c:pt>
                <c:pt idx="3">
                  <c:v>3.6414565826330535E-2</c:v>
                </c:pt>
                <c:pt idx="4">
                  <c:v>2.8944911297852476E-2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0A-44FB-A387-7831A5F4A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1153984"/>
        <c:axId val="2041149824"/>
      </c:barChart>
      <c:catAx>
        <c:axId val="204115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149824"/>
        <c:crosses val="autoZero"/>
        <c:auto val="1"/>
        <c:lblAlgn val="ctr"/>
        <c:lblOffset val="100"/>
        <c:noMultiLvlLbl val="0"/>
      </c:catAx>
      <c:valAx>
        <c:axId val="20411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15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of Visit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'Travel Info.'!$O$219</c:f>
              <c:strCache>
                <c:ptCount val="1"/>
                <c:pt idx="0">
                  <c:v>Combined Data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'Travel Info.'!$N$220:$N$224</c:f>
              <c:strCache>
                <c:ptCount val="5"/>
                <c:pt idx="0">
                  <c:v>Stay on Tybee, visit Savannah</c:v>
                </c:pt>
                <c:pt idx="1">
                  <c:v>Stay on Tybee, only visit Tybee</c:v>
                </c:pt>
                <c:pt idx="2">
                  <c:v>Stay in Savannah, visit Tybee for a day</c:v>
                </c:pt>
                <c:pt idx="3">
                  <c:v>Day Trip</c:v>
                </c:pt>
                <c:pt idx="4">
                  <c:v>Stay on Tybee, visit Hilton Head, etc.</c:v>
                </c:pt>
              </c:strCache>
            </c:strRef>
          </c:cat>
          <c:val>
            <c:numRef>
              <c:f>'Travel Info.'!$O$220:$O$224</c:f>
              <c:numCache>
                <c:formatCode>0%</c:formatCode>
                <c:ptCount val="5"/>
                <c:pt idx="0">
                  <c:v>0.53800000000000003</c:v>
                </c:pt>
                <c:pt idx="1">
                  <c:v>0.24</c:v>
                </c:pt>
                <c:pt idx="2">
                  <c:v>0.11899999999999999</c:v>
                </c:pt>
                <c:pt idx="3">
                  <c:v>8.3000000000000004E-2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4-4A40-BC44-686A3A41314A}"/>
            </c:ext>
          </c:extLst>
        </c:ser>
        <c:ser>
          <c:idx val="1"/>
          <c:order val="1"/>
          <c:tx>
            <c:strRef>
              <c:f>'Travel Info.'!$P$219</c:f>
              <c:strCache>
                <c:ptCount val="1"/>
                <c:pt idx="0">
                  <c:v>In-Person Data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'Travel Info.'!$N$220:$N$224</c:f>
              <c:strCache>
                <c:ptCount val="5"/>
                <c:pt idx="0">
                  <c:v>Stay on Tybee, visit Savannah</c:v>
                </c:pt>
                <c:pt idx="1">
                  <c:v>Stay on Tybee, only visit Tybee</c:v>
                </c:pt>
                <c:pt idx="2">
                  <c:v>Stay in Savannah, visit Tybee for a day</c:v>
                </c:pt>
                <c:pt idx="3">
                  <c:v>Day Trip</c:v>
                </c:pt>
                <c:pt idx="4">
                  <c:v>Stay on Tybee, visit Hilton Head, etc.</c:v>
                </c:pt>
              </c:strCache>
            </c:strRef>
          </c:cat>
          <c:val>
            <c:numRef>
              <c:f>'Travel Info.'!$P$220:$P$224</c:f>
              <c:numCache>
                <c:formatCode>0%</c:formatCode>
                <c:ptCount val="5"/>
                <c:pt idx="0">
                  <c:v>0.156</c:v>
                </c:pt>
                <c:pt idx="1">
                  <c:v>0.22700000000000001</c:v>
                </c:pt>
                <c:pt idx="2">
                  <c:v>0.33700000000000002</c:v>
                </c:pt>
                <c:pt idx="3">
                  <c:v>0.27300000000000002</c:v>
                </c:pt>
                <c:pt idx="4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84-4A40-BC44-686A3A413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372224"/>
        <c:axId val="609373472"/>
      </c:barChart>
      <c:catAx>
        <c:axId val="60937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373472"/>
        <c:crosses val="autoZero"/>
        <c:auto val="1"/>
        <c:lblAlgn val="ctr"/>
        <c:lblOffset val="100"/>
        <c:noMultiLvlLbl val="0"/>
      </c:catAx>
      <c:valAx>
        <c:axId val="60937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37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Work Status of</a:t>
            </a:r>
          </a:p>
          <a:p>
            <a:pPr>
              <a:defRPr/>
            </a:pPr>
            <a:r>
              <a:rPr lang="en-US"/>
              <a:t>Long-Term Visitors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'Tybee Overnight Visitors'!$O$124</c:f>
              <c:strCache>
                <c:ptCount val="1"/>
                <c:pt idx="0">
                  <c:v>Tybee Long-Term Visitors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'Tybee Overnight Visitors'!$N$125:$N$127</c:f>
              <c:strCache>
                <c:ptCount val="3"/>
                <c:pt idx="0">
                  <c:v>Yes, working remotely</c:v>
                </c:pt>
                <c:pt idx="1">
                  <c:v>No, not working remotely</c:v>
                </c:pt>
                <c:pt idx="2">
                  <c:v>Retired</c:v>
                </c:pt>
              </c:strCache>
            </c:strRef>
          </c:cat>
          <c:val>
            <c:numRef>
              <c:f>'Tybee Overnight Visitors'!$O$125:$O$127</c:f>
              <c:numCache>
                <c:formatCode>0%</c:formatCode>
                <c:ptCount val="3"/>
                <c:pt idx="0">
                  <c:v>0.38700000000000001</c:v>
                </c:pt>
                <c:pt idx="1">
                  <c:v>0.34399999999999997</c:v>
                </c:pt>
                <c:pt idx="2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0-4B96-8B65-AA8FC313623E}"/>
            </c:ext>
          </c:extLst>
        </c:ser>
        <c:ser>
          <c:idx val="1"/>
          <c:order val="1"/>
          <c:tx>
            <c:strRef>
              <c:f>'Tybee Overnight Visitors'!$P$124</c:f>
              <c:strCache>
                <c:ptCount val="1"/>
                <c:pt idx="0">
                  <c:v>Savannah Long-Term Visitors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'Tybee Overnight Visitors'!$N$125:$N$127</c:f>
              <c:strCache>
                <c:ptCount val="3"/>
                <c:pt idx="0">
                  <c:v>Yes, working remotely</c:v>
                </c:pt>
                <c:pt idx="1">
                  <c:v>No, not working remotely</c:v>
                </c:pt>
                <c:pt idx="2">
                  <c:v>Retired</c:v>
                </c:pt>
              </c:strCache>
            </c:strRef>
          </c:cat>
          <c:val>
            <c:numRef>
              <c:f>'Tybee Overnight Visitors'!$P$125:$P$127</c:f>
              <c:numCache>
                <c:formatCode>0%</c:formatCode>
                <c:ptCount val="3"/>
                <c:pt idx="0">
                  <c:v>0.438</c:v>
                </c:pt>
                <c:pt idx="1">
                  <c:v>0.438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0-4B96-8B65-AA8FC3136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13584"/>
        <c:axId val="83612336"/>
      </c:barChart>
      <c:catAx>
        <c:axId val="836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12336"/>
        <c:crosses val="autoZero"/>
        <c:auto val="1"/>
        <c:lblAlgn val="ctr"/>
        <c:lblOffset val="100"/>
        <c:noMultiLvlLbl val="0"/>
      </c:catAx>
      <c:valAx>
        <c:axId val="8361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135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Beaches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9492563429571"/>
          <c:y val="0.16484444444444443"/>
          <c:w val="0.85334951881014875"/>
          <c:h val="0.68316325459317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'Q23'!$B$18</c:f>
              <c:strCache>
                <c:ptCount val="1"/>
                <c:pt idx="0">
                  <c:v>Beaches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'Q23'!$A$19:$A$28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'Q23'!$B$19:$B$28</c:f>
              <c:numCache>
                <c:formatCode>0.00%</c:formatCode>
                <c:ptCount val="10"/>
                <c:pt idx="0">
                  <c:v>4.0000000000000001E-3</c:v>
                </c:pt>
                <c:pt idx="1">
                  <c:v>3.0000000000000001E-3</c:v>
                </c:pt>
                <c:pt idx="2">
                  <c:v>8.9999999999999993E-3</c:v>
                </c:pt>
                <c:pt idx="3">
                  <c:v>7.0000000000000001E-3</c:v>
                </c:pt>
                <c:pt idx="4">
                  <c:v>2.8000000000000001E-2</c:v>
                </c:pt>
                <c:pt idx="5">
                  <c:v>3.5999999999999997E-2</c:v>
                </c:pt>
                <c:pt idx="6">
                  <c:v>0.10199999999999999</c:v>
                </c:pt>
                <c:pt idx="7">
                  <c:v>0.20899999999999999</c:v>
                </c:pt>
                <c:pt idx="8">
                  <c:v>0.16300000000000001</c:v>
                </c:pt>
                <c:pt idx="9">
                  <c:v>0.439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4-4F4D-981B-DAF2A442A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7445136"/>
        <c:axId val="1967432656"/>
      </c:barChart>
      <c:catAx>
        <c:axId val="196744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432656"/>
        <c:crosses val="autoZero"/>
        <c:auto val="1"/>
        <c:lblAlgn val="ctr"/>
        <c:lblOffset val="100"/>
        <c:noMultiLvlLbl val="0"/>
      </c:catAx>
      <c:valAx>
        <c:axId val="1967432656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44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Attractions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9492563429571"/>
          <c:y val="0.16484444444444443"/>
          <c:w val="0.85334951881014875"/>
          <c:h val="0.69649658792650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'Q23'!$L$18</c:f>
              <c:strCache>
                <c:ptCount val="1"/>
                <c:pt idx="0">
                  <c:v>Attractions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'Q23'!$K$19:$K$28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'Q23'!$L$19:$L$28</c:f>
              <c:numCache>
                <c:formatCode>0.00%</c:formatCode>
                <c:ptCount val="10"/>
                <c:pt idx="0">
                  <c:v>1.2999999999999999E-2</c:v>
                </c:pt>
                <c:pt idx="1">
                  <c:v>6.0000000000000001E-3</c:v>
                </c:pt>
                <c:pt idx="2">
                  <c:v>1.4999999999999999E-2</c:v>
                </c:pt>
                <c:pt idx="3">
                  <c:v>2.3E-2</c:v>
                </c:pt>
                <c:pt idx="4">
                  <c:v>9.0999999999999998E-2</c:v>
                </c:pt>
                <c:pt idx="5">
                  <c:v>6.7000000000000004E-2</c:v>
                </c:pt>
                <c:pt idx="6">
                  <c:v>0.13900000000000001</c:v>
                </c:pt>
                <c:pt idx="7">
                  <c:v>0.20399999999999999</c:v>
                </c:pt>
                <c:pt idx="8">
                  <c:v>0.152</c:v>
                </c:pt>
                <c:pt idx="9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E-4345-8070-1931E6CD1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97216"/>
        <c:axId val="54089728"/>
      </c:barChart>
      <c:catAx>
        <c:axId val="540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9728"/>
        <c:crosses val="autoZero"/>
        <c:auto val="1"/>
        <c:lblAlgn val="ctr"/>
        <c:lblOffset val="100"/>
        <c:noMultiLvlLbl val="0"/>
      </c:catAx>
      <c:valAx>
        <c:axId val="54089728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9721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Restaurant Options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9492563429571"/>
          <c:y val="0.16484444444444443"/>
          <c:w val="0.85334951881014875"/>
          <c:h val="0.6876076990376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'Q23'!$F$18</c:f>
              <c:strCache>
                <c:ptCount val="1"/>
                <c:pt idx="0">
                  <c:v>Restaurant Options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'Q23'!$E$19:$E$28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'Q23'!$F$19:$F$28</c:f>
              <c:numCache>
                <c:formatCode>0.00%</c:formatCode>
                <c:ptCount val="10"/>
                <c:pt idx="0">
                  <c:v>1.0999999999999999E-2</c:v>
                </c:pt>
                <c:pt idx="1">
                  <c:v>1.0999999999999999E-2</c:v>
                </c:pt>
                <c:pt idx="2">
                  <c:v>2.3E-2</c:v>
                </c:pt>
                <c:pt idx="3">
                  <c:v>2.9000000000000001E-2</c:v>
                </c:pt>
                <c:pt idx="4">
                  <c:v>8.3000000000000004E-2</c:v>
                </c:pt>
                <c:pt idx="5">
                  <c:v>9.1999999999999998E-2</c:v>
                </c:pt>
                <c:pt idx="6">
                  <c:v>0.17</c:v>
                </c:pt>
                <c:pt idx="7">
                  <c:v>0.23300000000000001</c:v>
                </c:pt>
                <c:pt idx="8">
                  <c:v>0.121</c:v>
                </c:pt>
                <c:pt idx="9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F-47DD-95F0-C80FD2EC3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0434992"/>
        <c:axId val="1860439152"/>
      </c:barChart>
      <c:catAx>
        <c:axId val="186043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439152"/>
        <c:crosses val="autoZero"/>
        <c:auto val="1"/>
        <c:lblAlgn val="ctr"/>
        <c:lblOffset val="100"/>
        <c:noMultiLvlLbl val="0"/>
      </c:catAx>
      <c:valAx>
        <c:axId val="186043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43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0.12708</cdr:x>
      <cdr:y>0.91</cdr:y>
    </cdr:from>
    <cdr:to>
      <cdr:x>0.95417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BF70A88-AB0E-0EDF-95B3-BCDA66A77743}"/>
            </a:ext>
          </a:extLst>
        </cdr:cNvPr>
        <cdr:cNvSpPr txBox="1"/>
      </cdr:nvSpPr>
      <cdr:spPr>
        <a:xfrm xmlns:a="http://schemas.openxmlformats.org/drawingml/2006/main">
          <a:off x="581025" y="2600325"/>
          <a:ext cx="37814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0.1125</cdr:x>
      <cdr:y>0.89937</cdr:y>
    </cdr:from>
    <cdr:to>
      <cdr:x>0.22117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A43A405-1F46-CB4D-A1AE-C974A009C2FE}"/>
            </a:ext>
          </a:extLst>
        </cdr:cNvPr>
        <cdr:cNvSpPr txBox="1"/>
      </cdr:nvSpPr>
      <cdr:spPr>
        <a:xfrm xmlns:a="http://schemas.openxmlformats.org/drawingml/2006/main">
          <a:off x="459486" y="2467155"/>
          <a:ext cx="443843" cy="276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bg1">
                  <a:lumMod val="50000"/>
                </a:schemeClr>
              </a:solidFill>
            </a:rPr>
            <a:t>Low</a:t>
          </a:r>
        </a:p>
      </cdr:txBody>
    </cdr:sp>
  </cdr:relSizeAnchor>
  <cdr:relSizeAnchor xmlns:cdr="http://schemas.openxmlformats.org/drawingml/2006/chartDrawing">
    <cdr:from>
      <cdr:x>0.86957</cdr:x>
      <cdr:y>0.91195</cdr:y>
    </cdr:from>
    <cdr:to>
      <cdr:x>0.98403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8A117EB-DDE2-3FDB-3311-420C80C1A36C}"/>
            </a:ext>
          </a:extLst>
        </cdr:cNvPr>
        <cdr:cNvSpPr txBox="1"/>
      </cdr:nvSpPr>
      <cdr:spPr>
        <a:xfrm xmlns:a="http://schemas.openxmlformats.org/drawingml/2006/main">
          <a:off x="3551602" y="2501660"/>
          <a:ext cx="467491" cy="241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bg1">
                  <a:lumMod val="50000"/>
                </a:schemeClr>
              </a:solidFill>
            </a:rPr>
            <a:t>High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0.0942</cdr:x>
      <cdr:y>0.91432</cdr:y>
    </cdr:from>
    <cdr:to>
      <cdr:x>0.21226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F7142E8-4476-5B2F-062E-C6D94A106DC7}"/>
            </a:ext>
          </a:extLst>
        </cdr:cNvPr>
        <cdr:cNvSpPr txBox="1"/>
      </cdr:nvSpPr>
      <cdr:spPr>
        <a:xfrm xmlns:a="http://schemas.openxmlformats.org/drawingml/2006/main">
          <a:off x="342404" y="2626604"/>
          <a:ext cx="429118" cy="246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bg1">
                  <a:lumMod val="50000"/>
                </a:schemeClr>
              </a:solidFill>
            </a:rPr>
            <a:t>Low</a:t>
          </a:r>
        </a:p>
      </cdr:txBody>
    </cdr:sp>
  </cdr:relSizeAnchor>
  <cdr:relSizeAnchor xmlns:cdr="http://schemas.openxmlformats.org/drawingml/2006/chartDrawing">
    <cdr:from>
      <cdr:x>0.87153</cdr:x>
      <cdr:y>0.91167</cdr:y>
    </cdr:from>
    <cdr:to>
      <cdr:x>1</cdr:x>
      <cdr:y>0.99735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CA60538-6062-A687-6D21-06D9374D6167}"/>
            </a:ext>
          </a:extLst>
        </cdr:cNvPr>
        <cdr:cNvSpPr txBox="1"/>
      </cdr:nvSpPr>
      <cdr:spPr>
        <a:xfrm xmlns:a="http://schemas.openxmlformats.org/drawingml/2006/main">
          <a:off x="3187696" y="2618984"/>
          <a:ext cx="469904" cy="246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bg1">
                  <a:lumMod val="50000"/>
                </a:schemeClr>
              </a:solidFill>
            </a:rPr>
            <a:t>High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0.10065</cdr:x>
      <cdr:y>0.90535</cdr:y>
    </cdr:from>
    <cdr:to>
      <cdr:x>0.24808</cdr:x>
      <cdr:y>0.99104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0AAFE84-CD7E-2A23-6919-4B8F4C259F9C}"/>
            </a:ext>
          </a:extLst>
        </cdr:cNvPr>
        <cdr:cNvSpPr txBox="1"/>
      </cdr:nvSpPr>
      <cdr:spPr>
        <a:xfrm xmlns:a="http://schemas.openxmlformats.org/drawingml/2006/main">
          <a:off x="349980" y="2397315"/>
          <a:ext cx="512662" cy="226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bg1">
                  <a:lumMod val="50000"/>
                </a:schemeClr>
              </a:solidFill>
            </a:rPr>
            <a:t>Low</a:t>
          </a:r>
        </a:p>
      </cdr:txBody>
    </cdr:sp>
  </cdr:relSizeAnchor>
  <cdr:relSizeAnchor xmlns:cdr="http://schemas.openxmlformats.org/drawingml/2006/chartDrawing">
    <cdr:from>
      <cdr:x>0.86392</cdr:x>
      <cdr:y>0.91431</cdr:y>
    </cdr:from>
    <cdr:to>
      <cdr:x>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5E2EE75-C55F-930C-7EAC-EC918054F69A}"/>
            </a:ext>
          </a:extLst>
        </cdr:cNvPr>
        <cdr:cNvSpPr txBox="1"/>
      </cdr:nvSpPr>
      <cdr:spPr>
        <a:xfrm xmlns:a="http://schemas.openxmlformats.org/drawingml/2006/main">
          <a:off x="3004065" y="2421047"/>
          <a:ext cx="473195" cy="226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bg1">
                  <a:lumMod val="50000"/>
                </a:schemeClr>
              </a:solidFill>
            </a:rPr>
            <a:t>High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0.10087</cdr:x>
      <cdr:y>0.91914</cdr:y>
    </cdr:from>
    <cdr:to>
      <cdr:x>0.23401</cdr:x>
      <cdr:y>0.99344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86E2962-3B08-4FC0-37EA-6026C3D0DB78}"/>
            </a:ext>
          </a:extLst>
        </cdr:cNvPr>
        <cdr:cNvSpPr txBox="1"/>
      </cdr:nvSpPr>
      <cdr:spPr>
        <a:xfrm xmlns:a="http://schemas.openxmlformats.org/drawingml/2006/main">
          <a:off x="353262" y="2354455"/>
          <a:ext cx="466248" cy="190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bg1">
                  <a:lumMod val="50000"/>
                </a:schemeClr>
              </a:solidFill>
            </a:rPr>
            <a:t>Low</a:t>
          </a:r>
        </a:p>
      </cdr:txBody>
    </cdr:sp>
  </cdr:relSizeAnchor>
  <cdr:relSizeAnchor xmlns:cdr="http://schemas.openxmlformats.org/drawingml/2006/chartDrawing">
    <cdr:from>
      <cdr:x>0.86707</cdr:x>
      <cdr:y>0.92077</cdr:y>
    </cdr:from>
    <cdr:to>
      <cdr:x>0.99737</cdr:x>
      <cdr:y>0.98334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C5BEDA9-9121-8DED-B8B7-7546117353C1}"/>
            </a:ext>
          </a:extLst>
        </cdr:cNvPr>
        <cdr:cNvSpPr txBox="1"/>
      </cdr:nvSpPr>
      <cdr:spPr>
        <a:xfrm xmlns:a="http://schemas.openxmlformats.org/drawingml/2006/main">
          <a:off x="3036499" y="2358638"/>
          <a:ext cx="456328" cy="160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bg1">
                  <a:lumMod val="50000"/>
                </a:schemeClr>
              </a:solidFill>
            </a:rPr>
            <a:t>High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0.09856</cdr:x>
      <cdr:y>0.89333</cdr:y>
    </cdr:from>
    <cdr:to>
      <cdr:x>0.23422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3E9AE55-3FE7-9DBF-AE26-B3FA4F0AC2F7}"/>
            </a:ext>
          </a:extLst>
        </cdr:cNvPr>
        <cdr:cNvSpPr txBox="1"/>
      </cdr:nvSpPr>
      <cdr:spPr>
        <a:xfrm xmlns:a="http://schemas.openxmlformats.org/drawingml/2006/main">
          <a:off x="352092" y="2342235"/>
          <a:ext cx="484669" cy="279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bg1">
                  <a:lumMod val="50000"/>
                </a:schemeClr>
              </a:solidFill>
            </a:rPr>
            <a:t>Low</a:t>
          </a:r>
        </a:p>
      </cdr:txBody>
    </cdr:sp>
  </cdr:relSizeAnchor>
  <cdr:relSizeAnchor xmlns:cdr="http://schemas.openxmlformats.org/drawingml/2006/chartDrawing">
    <cdr:from>
      <cdr:x>0.86687</cdr:x>
      <cdr:y>0.90149</cdr:y>
    </cdr:from>
    <cdr:to>
      <cdr:x>0.99613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7A191B1-BC22-391F-E8E8-2BCB63A330BA}"/>
            </a:ext>
          </a:extLst>
        </cdr:cNvPr>
        <cdr:cNvSpPr txBox="1"/>
      </cdr:nvSpPr>
      <cdr:spPr>
        <a:xfrm xmlns:a="http://schemas.openxmlformats.org/drawingml/2006/main">
          <a:off x="3096884" y="2363637"/>
          <a:ext cx="461815" cy="258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bg1">
                  <a:lumMod val="50000"/>
                </a:schemeClr>
              </a:solidFill>
            </a:rPr>
            <a:t>High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0.11111</cdr:x>
      <cdr:y>0.91432</cdr:y>
    </cdr:from>
    <cdr:to>
      <cdr:x>0.238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BDEE06-69D3-0AFB-7208-D4B6B6CCF414}"/>
            </a:ext>
          </a:extLst>
        </cdr:cNvPr>
        <cdr:cNvSpPr txBox="1"/>
      </cdr:nvSpPr>
      <cdr:spPr>
        <a:xfrm xmlns:a="http://schemas.openxmlformats.org/drawingml/2006/main">
          <a:off x="441109" y="2612669"/>
          <a:ext cx="503771" cy="244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bg1">
                  <a:lumMod val="50000"/>
                </a:schemeClr>
              </a:solidFill>
            </a:rPr>
            <a:t>Low</a:t>
          </a:r>
        </a:p>
      </cdr:txBody>
    </cdr:sp>
  </cdr:relSizeAnchor>
  <cdr:relSizeAnchor xmlns:cdr="http://schemas.openxmlformats.org/drawingml/2006/chartDrawing">
    <cdr:from>
      <cdr:x>0.86564</cdr:x>
      <cdr:y>0.91432</cdr:y>
    </cdr:from>
    <cdr:to>
      <cdr:x>0.98875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2668976-67DB-502C-64A2-58B381F4E021}"/>
            </a:ext>
          </a:extLst>
        </cdr:cNvPr>
        <cdr:cNvSpPr txBox="1"/>
      </cdr:nvSpPr>
      <cdr:spPr>
        <a:xfrm xmlns:a="http://schemas.openxmlformats.org/drawingml/2006/main">
          <a:off x="3436620" y="2612669"/>
          <a:ext cx="488737" cy="244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bg1">
                  <a:lumMod val="50000"/>
                </a:schemeClr>
              </a:solidFill>
            </a:rPr>
            <a:t>High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597F3-8996-440A-8F9A-8A9D11C6977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4D6499-BF45-4F9F-B9C0-A846E1CC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D7AC-C95C-4555-87EB-2C11DEEE8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ED03-73AE-4DDB-8334-03B0845F2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2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D7AC-C95C-4555-87EB-2C11DEEE8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ED03-73AE-4DDB-8334-03B0845F2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6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D7AC-C95C-4555-87EB-2C11DEEE8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ED03-73AE-4DDB-8334-03B0845F2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7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1d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D7AC-C95C-4555-87EB-2C11DEEE8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ED03-73AE-4DDB-8334-03B0845F2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9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1d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D7AC-C95C-4555-87EB-2C11DEEE8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ED03-73AE-4DDB-8334-03B0845F2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3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1d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D7AC-C95C-4555-87EB-2C11DEEE8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ED03-73AE-4DDB-8334-03B0845F2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6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D7AC-C95C-4555-87EB-2C11DEEE8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ED03-73AE-4DDB-8334-03B0845F2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2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D7AC-C95C-4555-87EB-2C11DEEE8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ED03-73AE-4DDB-8334-03B0845F2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3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D7AC-C95C-4555-87EB-2C11DEEE8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ED03-73AE-4DDB-8334-03B0845F2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D7AC-C95C-4555-87EB-2C11DEEE8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ED03-73AE-4DDB-8334-03B0845F2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8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D7AC-C95C-4555-87EB-2C11DEEE8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ED03-73AE-4DDB-8334-03B0845F2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7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773D7AC-C95C-4555-87EB-2C11DEEE8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5CED03-73AE-4DDB-8334-03B0845F2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4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424" y="2066925"/>
            <a:ext cx="11033152" cy="136207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6600" kern="1400" spc="-50">
                <a:solidFill>
                  <a:schemeClr val="accent1">
                    <a:lumMod val="75000"/>
                  </a:schemeClr>
                </a:solidFill>
                <a:latin typeface="Neutraface 2 Text Demi"/>
                <a:ea typeface="MS Gothic"/>
                <a:cs typeface="Times New Roman"/>
              </a:rPr>
              <a:t>Tybee Island Tourism study</a:t>
            </a:r>
            <a:endParaRPr lang="en-US" sz="66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F8787-E940-497F-BE69-2060D3AA8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82" y="4707546"/>
            <a:ext cx="3772905" cy="193902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7277975-0CB9-108D-5451-F328C722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742" y="3992971"/>
            <a:ext cx="10363200" cy="10806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Prepared by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Center for Business Analytics and Economic Research &amp;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EDA University Center Program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Georgia Southern University</a:t>
            </a:r>
          </a:p>
        </p:txBody>
      </p:sp>
      <p:pic>
        <p:nvPicPr>
          <p:cNvPr id="1026" name="Picture 2" descr=" logo">
            <a:extLst>
              <a:ext uri="{FF2B5EF4-FFF2-40B4-BE49-F238E27FC236}">
                <a16:creationId xmlns:a16="http://schemas.microsoft.com/office/drawing/2014/main" id="{509372B7-9B89-C082-7D8B-290EA8D06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5" y="5191283"/>
            <a:ext cx="33337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1"/>
    </mc:Choice>
    <mc:Fallback xmlns="">
      <p:transition spd="slow" advTm="25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887210-618F-41CA-A843-77B1DF85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9562"/>
            <a:ext cx="10972800" cy="103807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Demographics: Household Income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CE7267-AC28-40B5-A858-FDA60A90A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569097"/>
              </p:ext>
            </p:extLst>
          </p:nvPr>
        </p:nvGraphicFramePr>
        <p:xfrm>
          <a:off x="1519335" y="1850619"/>
          <a:ext cx="9153330" cy="455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35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887210-618F-41CA-A843-77B1DF85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9562"/>
            <a:ext cx="10972800" cy="103807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Demographics: Relationship Status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4A285C-EE88-26E1-3FB1-22AAB8EAB1B8}"/>
              </a:ext>
              <a:ext uri="{147F2762-F138-4A5C-976F-8EAC2B608ADB}">
                <a16:predDERef xmlns:a16="http://schemas.microsoft.com/office/drawing/2014/main" pred="{E22A8066-ABC7-17CE-1F73-00C55644F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047266"/>
              </p:ext>
            </p:extLst>
          </p:nvPr>
        </p:nvGraphicFramePr>
        <p:xfrm>
          <a:off x="1519335" y="1832145"/>
          <a:ext cx="9153330" cy="455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606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DDFD-517C-4DD9-6B0F-8706CFD4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4872"/>
            <a:ext cx="10972800" cy="99276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Travel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224CD-1993-8986-3339-5E262945D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5" y="1609439"/>
            <a:ext cx="5811982" cy="2722416"/>
          </a:xfrm>
          <a:ln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000"/>
              <a:t>Type of Travel</a:t>
            </a:r>
          </a:p>
          <a:p>
            <a:pPr lvl="1"/>
            <a:r>
              <a:rPr lang="en-US" sz="2600"/>
              <a:t>98% of all Georgians drove a personal vehicle</a:t>
            </a:r>
          </a:p>
          <a:p>
            <a:pPr lvl="1"/>
            <a:r>
              <a:rPr lang="en-US" sz="2600"/>
              <a:t>81% out-of-state visitors drove a person vehicle; 11% flew into the Savannah-Hilton Head International airport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BB2F1C-EF20-1F23-37A3-350FABCB85A8}"/>
              </a:ext>
            </a:extLst>
          </p:cNvPr>
          <p:cNvSpPr txBox="1">
            <a:spLocks/>
          </p:cNvSpPr>
          <p:nvPr/>
        </p:nvSpPr>
        <p:spPr>
          <a:xfrm>
            <a:off x="117764" y="4471775"/>
            <a:ext cx="5811982" cy="22142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/>
              <a:t>Party Details</a:t>
            </a:r>
          </a:p>
          <a:p>
            <a:pPr lvl="1"/>
            <a:r>
              <a:rPr lang="en-US"/>
              <a:t>Average party size: 4.3</a:t>
            </a:r>
          </a:p>
          <a:p>
            <a:pPr lvl="1"/>
            <a:r>
              <a:rPr lang="en-US"/>
              <a:t>Mode party size: 2</a:t>
            </a:r>
          </a:p>
          <a:p>
            <a:pPr lvl="1"/>
            <a:r>
              <a:rPr lang="en-US"/>
              <a:t>73.5% traveled in a group of 2-5 people</a:t>
            </a:r>
          </a:p>
          <a:p>
            <a:pPr lvl="1"/>
            <a:r>
              <a:rPr lang="en-US"/>
              <a:t>38.1% traveled with children</a:t>
            </a:r>
          </a:p>
          <a:p>
            <a:pPr lvl="1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D07007-0E0E-14D2-AAB6-E807AD1C2B6A}"/>
              </a:ext>
              <a:ext uri="{147F2762-F138-4A5C-976F-8EAC2B608ADB}">
                <a16:predDERef xmlns:a16="http://schemas.microsoft.com/office/drawing/2014/main" pred="{3354A506-4B9F-2530-EB3B-3EE564505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1999748"/>
              </p:ext>
            </p:extLst>
          </p:nvPr>
        </p:nvGraphicFramePr>
        <p:xfrm>
          <a:off x="6113317" y="3644063"/>
          <a:ext cx="5811982" cy="292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481D1A-BE16-045D-F74E-581F6DDC4DFB}"/>
              </a:ext>
            </a:extLst>
          </p:cNvPr>
          <p:cNvSpPr txBox="1">
            <a:spLocks/>
          </p:cNvSpPr>
          <p:nvPr/>
        </p:nvSpPr>
        <p:spPr>
          <a:xfrm>
            <a:off x="6785263" y="1609439"/>
            <a:ext cx="5018810" cy="2066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Type of Visit</a:t>
            </a:r>
          </a:p>
          <a:p>
            <a:pPr lvl="1"/>
            <a:r>
              <a:rPr lang="en-US" sz="2400"/>
              <a:t>39% Tybee overnight visitors</a:t>
            </a:r>
          </a:p>
          <a:p>
            <a:pPr lvl="1"/>
            <a:r>
              <a:rPr lang="en-US" sz="2400"/>
              <a:t>61% day visitors</a:t>
            </a:r>
          </a:p>
          <a:p>
            <a:pPr marL="457200" lvl="1" indent="0">
              <a:buNone/>
            </a:pPr>
            <a:r>
              <a:rPr lang="en-US" sz="2000" i="1"/>
              <a:t>Based on in-person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15A5C-B95B-0B9E-B685-CAE26C528EA6}"/>
              </a:ext>
            </a:extLst>
          </p:cNvPr>
          <p:cNvSpPr txBox="1"/>
          <p:nvPr/>
        </p:nvSpPr>
        <p:spPr>
          <a:xfrm>
            <a:off x="5978235" y="1609439"/>
            <a:ext cx="6096000" cy="50766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DDFD-517C-4DD9-6B0F-8706CFD4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4872"/>
            <a:ext cx="10972800" cy="99276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Visit Frequency and Length of Stay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224CD-1993-8986-3339-5E262945D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5" y="1609439"/>
            <a:ext cx="5811982" cy="2722416"/>
          </a:xfrm>
          <a:ln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000"/>
              <a:t>Annual Visit Frequency</a:t>
            </a:r>
          </a:p>
          <a:p>
            <a:pPr lvl="1"/>
            <a:r>
              <a:rPr lang="en-US" sz="2600"/>
              <a:t>All visitors</a:t>
            </a:r>
          </a:p>
          <a:p>
            <a:pPr lvl="2"/>
            <a:r>
              <a:rPr lang="en-US" sz="2200"/>
              <a:t>3.38 annual visits: CBAER data</a:t>
            </a:r>
          </a:p>
          <a:p>
            <a:pPr lvl="2"/>
            <a:r>
              <a:rPr lang="en-US" sz="2200"/>
              <a:t>3.21 annual visits: Placer.ai data</a:t>
            </a:r>
          </a:p>
          <a:p>
            <a:pPr lvl="1"/>
            <a:r>
              <a:rPr lang="en-US" sz="2600"/>
              <a:t>Tourists </a:t>
            </a:r>
            <a:r>
              <a:rPr lang="en-US" sz="1700"/>
              <a:t>(outside 50-mile radius)</a:t>
            </a:r>
            <a:endParaRPr lang="en-US" sz="2200"/>
          </a:p>
          <a:p>
            <a:pPr lvl="2"/>
            <a:r>
              <a:rPr lang="en-US" sz="2200"/>
              <a:t>2.00 annual visits: CBAER data</a:t>
            </a:r>
          </a:p>
          <a:p>
            <a:pPr lvl="2"/>
            <a:r>
              <a:rPr lang="en-US" sz="2200"/>
              <a:t>1.03 annual visits: Placer.ai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BB2F1C-EF20-1F23-37A3-350FABCB85A8}"/>
              </a:ext>
            </a:extLst>
          </p:cNvPr>
          <p:cNvSpPr txBox="1">
            <a:spLocks/>
          </p:cNvSpPr>
          <p:nvPr/>
        </p:nvSpPr>
        <p:spPr>
          <a:xfrm>
            <a:off x="117764" y="4471775"/>
            <a:ext cx="5811982" cy="22142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/>
              <a:t>Length of Stay</a:t>
            </a:r>
          </a:p>
          <a:p>
            <a:pPr lvl="1"/>
            <a:r>
              <a:rPr lang="en-US"/>
              <a:t>Tybee Overnight Visitors</a:t>
            </a:r>
          </a:p>
          <a:p>
            <a:pPr lvl="2"/>
            <a:r>
              <a:rPr lang="en-US"/>
              <a:t>30.4% stayed 3-4 days; 49% stayed 5+ days</a:t>
            </a:r>
          </a:p>
          <a:p>
            <a:pPr lvl="2"/>
            <a:r>
              <a:rPr lang="en-US"/>
              <a:t>Average number of nights: 4.5</a:t>
            </a:r>
          </a:p>
          <a:p>
            <a:pPr lvl="1"/>
            <a:r>
              <a:rPr lang="en-US"/>
              <a:t>Day Visitors</a:t>
            </a:r>
          </a:p>
          <a:p>
            <a:pPr lvl="2"/>
            <a:r>
              <a:rPr lang="en-US"/>
              <a:t>Includes day visitors and Savannah overnighters</a:t>
            </a:r>
          </a:p>
          <a:p>
            <a:pPr lvl="2"/>
            <a:r>
              <a:rPr lang="en-US"/>
              <a:t>Most common length of stay: 3 to 5 hours</a:t>
            </a:r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481D1A-BE16-045D-F74E-581F6DDC4DFB}"/>
              </a:ext>
            </a:extLst>
          </p:cNvPr>
          <p:cNvSpPr txBox="1">
            <a:spLocks/>
          </p:cNvSpPr>
          <p:nvPr/>
        </p:nvSpPr>
        <p:spPr>
          <a:xfrm>
            <a:off x="6038848" y="1673511"/>
            <a:ext cx="5960918" cy="2066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Long-Term Visitors </a:t>
            </a:r>
            <a:r>
              <a:rPr lang="en-US" sz="1800"/>
              <a:t>(stayed more than 14 nights)</a:t>
            </a:r>
          </a:p>
          <a:p>
            <a:pPr lvl="1"/>
            <a:r>
              <a:rPr lang="en-US" sz="2400"/>
              <a:t>5.1% Tybee overnighters (186)</a:t>
            </a:r>
          </a:p>
          <a:p>
            <a:pPr lvl="1"/>
            <a:r>
              <a:rPr lang="en-US" sz="2400"/>
              <a:t>2.9% Savannah overnighters (16)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15A5C-B95B-0B9E-B685-CAE26C528EA6}"/>
              </a:ext>
            </a:extLst>
          </p:cNvPr>
          <p:cNvSpPr txBox="1"/>
          <p:nvPr/>
        </p:nvSpPr>
        <p:spPr>
          <a:xfrm>
            <a:off x="5990610" y="1609439"/>
            <a:ext cx="6096000" cy="50766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5465C6-CD44-B626-6398-2CF80D110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434644"/>
              </p:ext>
            </p:extLst>
          </p:nvPr>
        </p:nvGraphicFramePr>
        <p:xfrm>
          <a:off x="6668654" y="3225802"/>
          <a:ext cx="4801077" cy="339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232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EEDF-334C-7C9E-F4B4-E4C0697DA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3882"/>
            <a:ext cx="10972800" cy="97375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Accommodations and Room Nights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6743B-13CF-B820-0260-E3ACCB76B5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Tybee Island Overnighters</a:t>
            </a:r>
          </a:p>
          <a:p>
            <a:pPr lvl="1"/>
            <a:r>
              <a:rPr lang="en-US"/>
              <a:t>Average room nights: 6.7</a:t>
            </a:r>
          </a:p>
          <a:p>
            <a:pPr lvl="1"/>
            <a:r>
              <a:rPr lang="en-US"/>
              <a:t>Total room nights: 1,188,160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4301DD-8ABB-54B7-1638-D8FBB41229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Savannah Overnighters</a:t>
            </a:r>
          </a:p>
          <a:p>
            <a:pPr lvl="1"/>
            <a:r>
              <a:rPr lang="en-US"/>
              <a:t>Average room nights: 4.0</a:t>
            </a:r>
          </a:p>
          <a:p>
            <a:pPr lvl="1"/>
            <a:r>
              <a:rPr lang="en-US"/>
              <a:t>Total room nights: 858,131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F9B847-D207-FD43-C35B-3346BC638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94660"/>
              </p:ext>
            </p:extLst>
          </p:nvPr>
        </p:nvGraphicFramePr>
        <p:xfrm>
          <a:off x="976544" y="3132420"/>
          <a:ext cx="3975778" cy="192316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46978">
                  <a:extLst>
                    <a:ext uri="{9D8B030D-6E8A-4147-A177-3AD203B41FA5}">
                      <a16:colId xmlns:a16="http://schemas.microsoft.com/office/drawing/2014/main" val="37347052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288874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56193143"/>
                    </a:ext>
                  </a:extLst>
                </a:gridCol>
              </a:tblGrid>
              <a:tr h="22225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Tybee Island Overnight Visitors Type of Accommodation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4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% Total Participants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% In-Person Participants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124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Vacation Rental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113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Hotel / Motel / Resort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30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Private Home 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Staying with Friends or Family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4993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Historic Inn / Bed &amp; Breakfast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754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Campground / RV Park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08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1009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6BF082-AD19-9BDD-98CF-DA59A9A3C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216402"/>
              </p:ext>
            </p:extLst>
          </p:nvPr>
        </p:nvGraphicFramePr>
        <p:xfrm>
          <a:off x="6853562" y="3132420"/>
          <a:ext cx="3577701" cy="195237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52077">
                  <a:extLst>
                    <a:ext uri="{9D8B030D-6E8A-4147-A177-3AD203B41FA5}">
                      <a16:colId xmlns:a16="http://schemas.microsoft.com/office/drawing/2014/main" val="3734705286"/>
                    </a:ext>
                  </a:extLst>
                </a:gridCol>
                <a:gridCol w="825624">
                  <a:extLst>
                    <a:ext uri="{9D8B030D-6E8A-4147-A177-3AD203B41FA5}">
                      <a16:colId xmlns:a16="http://schemas.microsoft.com/office/drawing/2014/main" val="1328887425"/>
                    </a:ext>
                  </a:extLst>
                </a:gridCol>
              </a:tblGrid>
              <a:tr h="2222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Savannah Overnight Visitors Accommodation Location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4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Historic District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62.8%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124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Staying with Friends or Family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8.8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113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Suburban area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30564"/>
                  </a:ext>
                </a:extLst>
              </a:tr>
              <a:tr h="261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Pooler area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4993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Near the airport area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754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Richmond Hill area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08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Garden City / Port Wentworth area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100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Near Interstate 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642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949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Unsure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737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06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CFF9-A4EB-1F03-4A5F-BE63AC85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6128"/>
            <a:ext cx="10972800" cy="99151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Visitor Satisfaction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1FDD6F-D881-582A-C78A-64BE64A05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005467"/>
              </p:ext>
            </p:extLst>
          </p:nvPr>
        </p:nvGraphicFramePr>
        <p:xfrm>
          <a:off x="121521" y="1417638"/>
          <a:ext cx="40843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00B0E5-0E16-1C46-03BF-37083DDB9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599328"/>
              </p:ext>
            </p:extLst>
          </p:nvPr>
        </p:nvGraphicFramePr>
        <p:xfrm>
          <a:off x="4351421" y="1352868"/>
          <a:ext cx="3634740" cy="287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6E322C-C912-7E32-E7DE-B14C5FE42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107016"/>
              </p:ext>
            </p:extLst>
          </p:nvPr>
        </p:nvGraphicFramePr>
        <p:xfrm>
          <a:off x="8250722" y="1417638"/>
          <a:ext cx="34772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3312F9-513A-E7FE-27FF-35522CB6E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517352"/>
              </p:ext>
            </p:extLst>
          </p:nvPr>
        </p:nvGraphicFramePr>
        <p:xfrm>
          <a:off x="4561323" y="4315551"/>
          <a:ext cx="3502025" cy="256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38D0CC7-94AF-CBD9-8C17-5C4C47DF4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819735"/>
              </p:ext>
            </p:extLst>
          </p:nvPr>
        </p:nvGraphicFramePr>
        <p:xfrm>
          <a:off x="8379793" y="4285388"/>
          <a:ext cx="3572510" cy="262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38BE8F7-23AD-79AF-07D1-782733BDC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8697785"/>
              </p:ext>
            </p:extLst>
          </p:nvPr>
        </p:nvGraphicFramePr>
        <p:xfrm>
          <a:off x="322181" y="4315550"/>
          <a:ext cx="3683000" cy="254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87708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8512-3DAD-8E2D-E65D-B7BDED59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902"/>
            <a:ext cx="109728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Tourist Spending on Tybee Island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504E87-F90A-AD3A-3662-3D5DF7B02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124203"/>
              </p:ext>
            </p:extLst>
          </p:nvPr>
        </p:nvGraphicFramePr>
        <p:xfrm>
          <a:off x="5550162" y="1983736"/>
          <a:ext cx="6032238" cy="4107214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208304">
                  <a:extLst>
                    <a:ext uri="{9D8B030D-6E8A-4147-A177-3AD203B41FA5}">
                      <a16:colId xmlns:a16="http://schemas.microsoft.com/office/drawing/2014/main" val="1608077955"/>
                    </a:ext>
                  </a:extLst>
                </a:gridCol>
                <a:gridCol w="1252320">
                  <a:extLst>
                    <a:ext uri="{9D8B030D-6E8A-4147-A177-3AD203B41FA5}">
                      <a16:colId xmlns:a16="http://schemas.microsoft.com/office/drawing/2014/main" val="456866084"/>
                    </a:ext>
                  </a:extLst>
                </a:gridCol>
                <a:gridCol w="1300945">
                  <a:extLst>
                    <a:ext uri="{9D8B030D-6E8A-4147-A177-3AD203B41FA5}">
                      <a16:colId xmlns:a16="http://schemas.microsoft.com/office/drawing/2014/main" val="3786840077"/>
                    </a:ext>
                  </a:extLst>
                </a:gridCol>
                <a:gridCol w="1270669">
                  <a:extLst>
                    <a:ext uri="{9D8B030D-6E8A-4147-A177-3AD203B41FA5}">
                      <a16:colId xmlns:a16="http://schemas.microsoft.com/office/drawing/2014/main" val="1598254623"/>
                    </a:ext>
                  </a:extLst>
                </a:gridCol>
              </a:tblGrid>
              <a:tr h="61244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Tourist (outside 50-mile radius)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Daily Spending Per Person on Tybee Island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384478"/>
                  </a:ext>
                </a:extLst>
              </a:tr>
              <a:tr h="5465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Tybee Overnight Visitors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Savannah Overnight Visitors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Day Visitors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739938"/>
                  </a:ext>
                </a:extLst>
              </a:tr>
              <a:tr h="29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Restaurants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$41.17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$8.39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$25.50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580779"/>
                  </a:ext>
                </a:extLst>
              </a:tr>
              <a:tr h="29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Groceries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$13.95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$2.89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462761"/>
                  </a:ext>
                </a:extLst>
              </a:tr>
              <a:tr h="296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Recreational/Rental Equipment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$6.97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$0.51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64171"/>
                  </a:ext>
                </a:extLst>
              </a:tr>
              <a:tr h="29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Tours/Attractions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$5.81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391028"/>
                  </a:ext>
                </a:extLst>
              </a:tr>
              <a:tr h="280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Entertainment, Nightlife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$16.55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$7.11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62054"/>
                  </a:ext>
                </a:extLst>
              </a:tr>
              <a:tr h="29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Shopping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$15.52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$3.23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$12.19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747569"/>
                  </a:ext>
                </a:extLst>
              </a:tr>
              <a:tr h="29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Local Transportation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$0.77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$0.38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$0.41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51612"/>
                  </a:ext>
                </a:extLst>
              </a:tr>
              <a:tr h="29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Parking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$2.34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$5.38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695526"/>
                  </a:ext>
                </a:extLst>
              </a:tr>
              <a:tr h="29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$3.38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$0.66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$2.65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070460"/>
                  </a:ext>
                </a:extLst>
              </a:tr>
              <a:tr h="29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TOTAL</a:t>
                      </a:r>
                      <a:endParaRPr lang="en-US" sz="11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$106.46</a:t>
                      </a:r>
                      <a:endParaRPr lang="en-US" sz="11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$20.49</a:t>
                      </a:r>
                      <a:endParaRPr lang="en-US" sz="11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$59.31</a:t>
                      </a:r>
                      <a:endParaRPr lang="en-US" sz="11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1432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6280A5-E401-50BC-164C-0F705122B7EA}"/>
              </a:ext>
            </a:extLst>
          </p:cNvPr>
          <p:cNvSpPr txBox="1"/>
          <p:nvPr/>
        </p:nvSpPr>
        <p:spPr>
          <a:xfrm>
            <a:off x="609599" y="2821813"/>
            <a:ext cx="434109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/>
              <a:t>IMPLAN Inputs/Parameters</a:t>
            </a:r>
          </a:p>
          <a:p>
            <a:pPr marL="285750" indent="-285750">
              <a:buFontTx/>
              <a:buChar char="-"/>
            </a:pPr>
            <a:r>
              <a:rPr lang="en-US" sz="2000"/>
              <a:t>2021-2022 year</a:t>
            </a:r>
          </a:p>
          <a:p>
            <a:pPr marL="285750" indent="-285750">
              <a:buFontTx/>
              <a:buChar char="-"/>
            </a:pPr>
            <a:r>
              <a:rPr lang="en-US" sz="2000"/>
              <a:t>1.7 million annual tourists</a:t>
            </a:r>
          </a:p>
          <a:p>
            <a:pPr marL="285750" indent="-285750">
              <a:buFontTx/>
              <a:buChar char="-"/>
            </a:pPr>
            <a:r>
              <a:rPr lang="en-US" sz="2000"/>
              <a:t>1.03 annual visits per tourist</a:t>
            </a:r>
          </a:p>
          <a:p>
            <a:pPr marL="285750" indent="-285750">
              <a:buFontTx/>
              <a:buChar char="-"/>
            </a:pPr>
            <a:r>
              <a:rPr lang="en-US" sz="2000"/>
              <a:t>Type of visitor with tourist parameter</a:t>
            </a:r>
          </a:p>
          <a:p>
            <a:pPr marL="742950" lvl="1" indent="-285750">
              <a:buFontTx/>
              <a:buChar char="-"/>
            </a:pPr>
            <a:r>
              <a:rPr lang="en-US" sz="2000"/>
              <a:t>44% Tybee Overnight Visitors</a:t>
            </a:r>
          </a:p>
          <a:p>
            <a:pPr marL="742950" lvl="1" indent="-285750">
              <a:buFontTx/>
              <a:buChar char="-"/>
            </a:pPr>
            <a:r>
              <a:rPr lang="en-US" sz="2000"/>
              <a:t>39% Savannah Overnight Visitors</a:t>
            </a:r>
          </a:p>
          <a:p>
            <a:pPr marL="742950" lvl="1" indent="-285750">
              <a:buFontTx/>
              <a:buChar char="-"/>
            </a:pPr>
            <a:r>
              <a:rPr lang="en-US" sz="2000"/>
              <a:t>17% Day Visitors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0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306F-8CEE-10E2-2EC7-C9D8760C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954" y="3166204"/>
            <a:ext cx="9286213" cy="926401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  <a:cs typeface="Calibri"/>
              </a:rPr>
              <a:t>Economic Impact of tourist Spending</a:t>
            </a:r>
          </a:p>
        </p:txBody>
      </p:sp>
    </p:spTree>
    <p:extLst>
      <p:ext uri="{BB962C8B-B14F-4D97-AF65-F5344CB8AC3E}">
        <p14:creationId xmlns:p14="http://schemas.microsoft.com/office/powerpoint/2010/main" val="378350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F929-7D8F-F0D1-B14A-816BBE60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280"/>
            <a:ext cx="109728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Total Economic Impact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AFB3EA-6672-D2C1-E2F7-ACBF18C8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001583"/>
              </p:ext>
            </p:extLst>
          </p:nvPr>
        </p:nvGraphicFramePr>
        <p:xfrm>
          <a:off x="609600" y="2610035"/>
          <a:ext cx="11091169" cy="2755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441">
                  <a:extLst>
                    <a:ext uri="{9D8B030D-6E8A-4147-A177-3AD203B41FA5}">
                      <a16:colId xmlns:a16="http://schemas.microsoft.com/office/drawing/2014/main" val="2185471240"/>
                    </a:ext>
                  </a:extLst>
                </a:gridCol>
                <a:gridCol w="2477814">
                  <a:extLst>
                    <a:ext uri="{9D8B030D-6E8A-4147-A177-3AD203B41FA5}">
                      <a16:colId xmlns:a16="http://schemas.microsoft.com/office/drawing/2014/main" val="111064384"/>
                    </a:ext>
                  </a:extLst>
                </a:gridCol>
                <a:gridCol w="2477814">
                  <a:extLst>
                    <a:ext uri="{9D8B030D-6E8A-4147-A177-3AD203B41FA5}">
                      <a16:colId xmlns:a16="http://schemas.microsoft.com/office/drawing/2014/main" val="2576303667"/>
                    </a:ext>
                  </a:extLst>
                </a:gridCol>
                <a:gridCol w="2359823">
                  <a:extLst>
                    <a:ext uri="{9D8B030D-6E8A-4147-A177-3AD203B41FA5}">
                      <a16:colId xmlns:a16="http://schemas.microsoft.com/office/drawing/2014/main" val="2648366164"/>
                    </a:ext>
                  </a:extLst>
                </a:gridCol>
                <a:gridCol w="2235277">
                  <a:extLst>
                    <a:ext uri="{9D8B030D-6E8A-4147-A177-3AD203B41FA5}">
                      <a16:colId xmlns:a16="http://schemas.microsoft.com/office/drawing/2014/main" val="4047785361"/>
                    </a:ext>
                  </a:extLst>
                </a:gridCol>
              </a:tblGrid>
              <a:tr h="120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Output*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Value Added*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Labor Income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Employment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039359"/>
                  </a:ext>
                </a:extLst>
              </a:tr>
              <a:tr h="1052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Direct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$528.42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$317.76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$229.66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6,172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3538463"/>
                  </a:ext>
                </a:extLst>
              </a:tr>
              <a:tr h="120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Indirect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154.51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77.60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47.45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955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4800418"/>
                  </a:ext>
                </a:extLst>
              </a:tr>
              <a:tr h="120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Induced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144.61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86.71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46.81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892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739022"/>
                  </a:ext>
                </a:extLst>
              </a:tr>
              <a:tr h="120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827.54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482.06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323.92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8,018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766691"/>
                  </a:ext>
                </a:extLst>
              </a:tr>
              <a:tr h="205402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* Dollars in millions</a:t>
                      </a:r>
                      <a:endParaRPr lang="en-US" sz="2400" b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 Impact reported in 2022 dollars.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4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94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F929-7D8F-F0D1-B14A-816BBE60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280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On-Island (City of Tybee Island) Total Economic Impact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AFB3EA-6672-D2C1-E2F7-ACBF18C8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665572"/>
              </p:ext>
            </p:extLst>
          </p:nvPr>
        </p:nvGraphicFramePr>
        <p:xfrm>
          <a:off x="550415" y="2707689"/>
          <a:ext cx="11091169" cy="2755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441">
                  <a:extLst>
                    <a:ext uri="{9D8B030D-6E8A-4147-A177-3AD203B41FA5}">
                      <a16:colId xmlns:a16="http://schemas.microsoft.com/office/drawing/2014/main" val="2185471240"/>
                    </a:ext>
                  </a:extLst>
                </a:gridCol>
                <a:gridCol w="2477814">
                  <a:extLst>
                    <a:ext uri="{9D8B030D-6E8A-4147-A177-3AD203B41FA5}">
                      <a16:colId xmlns:a16="http://schemas.microsoft.com/office/drawing/2014/main" val="111064384"/>
                    </a:ext>
                  </a:extLst>
                </a:gridCol>
                <a:gridCol w="2477814">
                  <a:extLst>
                    <a:ext uri="{9D8B030D-6E8A-4147-A177-3AD203B41FA5}">
                      <a16:colId xmlns:a16="http://schemas.microsoft.com/office/drawing/2014/main" val="2576303667"/>
                    </a:ext>
                  </a:extLst>
                </a:gridCol>
                <a:gridCol w="2359823">
                  <a:extLst>
                    <a:ext uri="{9D8B030D-6E8A-4147-A177-3AD203B41FA5}">
                      <a16:colId xmlns:a16="http://schemas.microsoft.com/office/drawing/2014/main" val="2648366164"/>
                    </a:ext>
                  </a:extLst>
                </a:gridCol>
                <a:gridCol w="2235277">
                  <a:extLst>
                    <a:ext uri="{9D8B030D-6E8A-4147-A177-3AD203B41FA5}">
                      <a16:colId xmlns:a16="http://schemas.microsoft.com/office/drawing/2014/main" val="4047785361"/>
                    </a:ext>
                  </a:extLst>
                </a:gridCol>
              </a:tblGrid>
              <a:tr h="268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Output*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Value Added*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Labor Income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Employment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039359"/>
                  </a:ext>
                </a:extLst>
              </a:tr>
              <a:tr h="268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Direct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$137.39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$82.62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$59.71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1,464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3538463"/>
                  </a:ext>
                </a:extLst>
              </a:tr>
              <a:tr h="268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Indirect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$40.17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$20.17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$12.34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4800418"/>
                  </a:ext>
                </a:extLst>
              </a:tr>
              <a:tr h="268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Induced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$37.60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$22.54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$12.17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739022"/>
                  </a:ext>
                </a:extLst>
              </a:tr>
              <a:tr h="268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$215.16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$125.34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$84.22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1,902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766691"/>
                  </a:ext>
                </a:extLst>
              </a:tr>
              <a:tr h="45820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* Dollars in millions</a:t>
                      </a:r>
                      <a:endParaRPr lang="en-US" sz="2400" b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 Impact reported in 2022 dollars.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4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71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887210-618F-41CA-A843-77B1DF85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9562"/>
            <a:ext cx="10972800" cy="103807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Introduction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995D-64FA-4400-83D5-17D8CEB61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17637"/>
            <a:ext cx="10972800" cy="3606945"/>
          </a:xfrm>
        </p:spPr>
        <p:txBody>
          <a:bodyPr>
            <a:normAutofit/>
          </a:bodyPr>
          <a:lstStyle/>
          <a:p>
            <a:r>
              <a:rPr lang="en-US"/>
              <a:t>Update data reported in the 2015 Tybee Island Tourism Study</a:t>
            </a:r>
          </a:p>
          <a:p>
            <a:r>
              <a:rPr lang="en-US"/>
              <a:t>Examine various aspects of the tourism economy</a:t>
            </a:r>
          </a:p>
          <a:p>
            <a:r>
              <a:rPr lang="en-US"/>
              <a:t>Estimate the economic and fiscal impact of Tybee Island visitors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 descr="A picture containing text, outdoor, tree, giraffe&#10;&#10;Description automatically generated">
            <a:extLst>
              <a:ext uri="{FF2B5EF4-FFF2-40B4-BE49-F238E27FC236}">
                <a16:creationId xmlns:a16="http://schemas.microsoft.com/office/drawing/2014/main" id="{B0DBFD64-39C1-6F08-10F6-12001E608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95" y="3221109"/>
            <a:ext cx="4592859" cy="3440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51026-D13E-6EE1-57D7-79D10FD0743D}"/>
              </a:ext>
            </a:extLst>
          </p:cNvPr>
          <p:cNvSpPr txBox="1"/>
          <p:nvPr/>
        </p:nvSpPr>
        <p:spPr>
          <a:xfrm>
            <a:off x="7599824" y="6645051"/>
            <a:ext cx="4475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https://roadtips.typepad.com/.a/6a00d8341cad8253ef011570d3062d970c-popup</a:t>
            </a:r>
          </a:p>
        </p:txBody>
      </p:sp>
    </p:spTree>
    <p:extLst>
      <p:ext uri="{BB962C8B-B14F-4D97-AF65-F5344CB8AC3E}">
        <p14:creationId xmlns:p14="http://schemas.microsoft.com/office/powerpoint/2010/main" val="2264072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F929-7D8F-F0D1-B14A-816BBE60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280"/>
            <a:ext cx="121920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Off-Island (Chatham County) Total Economic Impact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AFB3EA-6672-D2C1-E2F7-ACBF18C8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32314"/>
              </p:ext>
            </p:extLst>
          </p:nvPr>
        </p:nvGraphicFramePr>
        <p:xfrm>
          <a:off x="550415" y="2556769"/>
          <a:ext cx="11091169" cy="3058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441">
                  <a:extLst>
                    <a:ext uri="{9D8B030D-6E8A-4147-A177-3AD203B41FA5}">
                      <a16:colId xmlns:a16="http://schemas.microsoft.com/office/drawing/2014/main" val="2185471240"/>
                    </a:ext>
                  </a:extLst>
                </a:gridCol>
                <a:gridCol w="2477814">
                  <a:extLst>
                    <a:ext uri="{9D8B030D-6E8A-4147-A177-3AD203B41FA5}">
                      <a16:colId xmlns:a16="http://schemas.microsoft.com/office/drawing/2014/main" val="111064384"/>
                    </a:ext>
                  </a:extLst>
                </a:gridCol>
                <a:gridCol w="2477814">
                  <a:extLst>
                    <a:ext uri="{9D8B030D-6E8A-4147-A177-3AD203B41FA5}">
                      <a16:colId xmlns:a16="http://schemas.microsoft.com/office/drawing/2014/main" val="2576303667"/>
                    </a:ext>
                  </a:extLst>
                </a:gridCol>
                <a:gridCol w="2359823">
                  <a:extLst>
                    <a:ext uri="{9D8B030D-6E8A-4147-A177-3AD203B41FA5}">
                      <a16:colId xmlns:a16="http://schemas.microsoft.com/office/drawing/2014/main" val="2648366164"/>
                    </a:ext>
                  </a:extLst>
                </a:gridCol>
                <a:gridCol w="2235277">
                  <a:extLst>
                    <a:ext uri="{9D8B030D-6E8A-4147-A177-3AD203B41FA5}">
                      <a16:colId xmlns:a16="http://schemas.microsoft.com/office/drawing/2014/main" val="4047785361"/>
                    </a:ext>
                  </a:extLst>
                </a:gridCol>
              </a:tblGrid>
              <a:tr h="3681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Output*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Value Added*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Labor Income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Employment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039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Direct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$391.03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$235.14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$169.95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4,752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3538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Indirect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$114.34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$57.42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$35.12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736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480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Induced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$107.01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$64.16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$34.64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687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739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$612.38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$356.72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$239.70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6,174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766691"/>
                  </a:ext>
                </a:extLst>
              </a:tr>
              <a:tr h="627493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* Dollars in millions</a:t>
                      </a:r>
                      <a:endParaRPr lang="en-US" sz="2400" b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 Impact reported in 2022 dollars.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4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53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F929-7D8F-F0D1-B14A-816BBE60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280"/>
            <a:ext cx="121920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Tax Collections Linked to Visitor Spending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AFB3EA-6672-D2C1-E2F7-ACBF18C8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915455"/>
              </p:ext>
            </p:extLst>
          </p:nvPr>
        </p:nvGraphicFramePr>
        <p:xfrm>
          <a:off x="1036260" y="3160451"/>
          <a:ext cx="10119480" cy="1589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4029">
                  <a:extLst>
                    <a:ext uri="{9D8B030D-6E8A-4147-A177-3AD203B41FA5}">
                      <a16:colId xmlns:a16="http://schemas.microsoft.com/office/drawing/2014/main" val="2185471240"/>
                    </a:ext>
                  </a:extLst>
                </a:gridCol>
                <a:gridCol w="2477814">
                  <a:extLst>
                    <a:ext uri="{9D8B030D-6E8A-4147-A177-3AD203B41FA5}">
                      <a16:colId xmlns:a16="http://schemas.microsoft.com/office/drawing/2014/main" val="111064384"/>
                    </a:ext>
                  </a:extLst>
                </a:gridCol>
                <a:gridCol w="2477814">
                  <a:extLst>
                    <a:ext uri="{9D8B030D-6E8A-4147-A177-3AD203B41FA5}">
                      <a16:colId xmlns:a16="http://schemas.microsoft.com/office/drawing/2014/main" val="2576303667"/>
                    </a:ext>
                  </a:extLst>
                </a:gridCol>
                <a:gridCol w="2359823">
                  <a:extLst>
                    <a:ext uri="{9D8B030D-6E8A-4147-A177-3AD203B41FA5}">
                      <a16:colId xmlns:a16="http://schemas.microsoft.com/office/drawing/2014/main" val="2648366164"/>
                    </a:ext>
                  </a:extLst>
                </a:gridCol>
              </a:tblGrid>
              <a:tr h="112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Sales Taxes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Property Taxes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Total Lodging Tax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039359"/>
                  </a:ext>
                </a:extLst>
              </a:tr>
              <a:tr h="112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City of Tybee Island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$1,327,000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$1,838,000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$8,461,000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3538463"/>
                  </a:ext>
                </a:extLst>
              </a:tr>
              <a:tr h="2403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Chatham County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$2,084,000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$3,555,000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4800418"/>
                  </a:ext>
                </a:extLst>
              </a:tr>
              <a:tr h="19168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 Impact reported in 2022 dollars.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4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75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430A-CEB9-61C0-E859-F9927368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7926"/>
            <a:ext cx="10972800" cy="107284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Comparison of 2015 and 2023 Reports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E7A24F-CB03-E0FC-5EE4-91F285239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26507"/>
              </p:ext>
            </p:extLst>
          </p:nvPr>
        </p:nvGraphicFramePr>
        <p:xfrm>
          <a:off x="1674829" y="2154841"/>
          <a:ext cx="8842342" cy="36464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040534">
                  <a:extLst>
                    <a:ext uri="{9D8B030D-6E8A-4147-A177-3AD203B41FA5}">
                      <a16:colId xmlns:a16="http://schemas.microsoft.com/office/drawing/2014/main" val="2321350680"/>
                    </a:ext>
                  </a:extLst>
                </a:gridCol>
                <a:gridCol w="1849528">
                  <a:extLst>
                    <a:ext uri="{9D8B030D-6E8A-4147-A177-3AD203B41FA5}">
                      <a16:colId xmlns:a16="http://schemas.microsoft.com/office/drawing/2014/main" val="2704154693"/>
                    </a:ext>
                  </a:extLst>
                </a:gridCol>
                <a:gridCol w="1952280">
                  <a:extLst>
                    <a:ext uri="{9D8B030D-6E8A-4147-A177-3AD203B41FA5}">
                      <a16:colId xmlns:a16="http://schemas.microsoft.com/office/drawing/2014/main" val="3522991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Visitation and Accommodations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10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Number of Visitors 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1,763,400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1,044,100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10729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Average Overnight Visitor Party Size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882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Average party size 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1285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Out-of-State Visitor Percentage 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9261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From Georgia (excluding Chatham County)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1237833"/>
                  </a:ext>
                </a:extLst>
              </a:tr>
              <a:tr h="113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Economic Impacts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2023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2015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63478"/>
                  </a:ext>
                </a:extLst>
              </a:tr>
              <a:tr h="113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On-island total business revenue (Output)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$215,159,543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$164,898,510*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3631102"/>
                  </a:ext>
                </a:extLst>
              </a:tr>
              <a:tr h="113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Off-island total business revenue (Output)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$612,347,162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$143,547,000*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8580010"/>
                  </a:ext>
                </a:extLst>
              </a:tr>
              <a:tr h="113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On-island total employment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1,902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1,225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5135643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Off-island total employment 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6,147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1,643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7550013"/>
                  </a:ext>
                </a:extLst>
              </a:tr>
              <a:tr h="4064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>
                          <a:effectLst/>
                        </a:rPr>
                        <a:t>*Inflation adjusted from 2015 to 2022 using CPI</a:t>
                      </a:r>
                      <a:endParaRPr lang="en-US" sz="1800" b="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70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849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484A-B300-0FB8-F0A9-478AC402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678" y="3287200"/>
            <a:ext cx="5705582" cy="734386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Fiscal Impact analysis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32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0B46-65C3-53C7-C86E-1053FEEC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636"/>
            <a:ext cx="10972800" cy="100200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Comparison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FAB77-F18B-C26E-48DD-D551677063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7235" r="8110" b="5152"/>
          <a:stretch/>
        </p:blipFill>
        <p:spPr bwMode="auto">
          <a:xfrm>
            <a:off x="0" y="1349406"/>
            <a:ext cx="5288972" cy="5508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55A0AD5-852D-3E0F-A34F-EAFDA7BD7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9161" y="1561361"/>
            <a:ext cx="5643239" cy="5084684"/>
          </a:xfrm>
        </p:spPr>
        <p:txBody>
          <a:bodyPr>
            <a:normAutofit fontScale="92500"/>
          </a:bodyPr>
          <a:lstStyle/>
          <a:p>
            <a:r>
              <a:rPr lang="en-US"/>
              <a:t>Demographic and Economic Variables</a:t>
            </a:r>
          </a:p>
          <a:p>
            <a:pPr lvl="1"/>
            <a:r>
              <a:rPr lang="en-US"/>
              <a:t>Population</a:t>
            </a:r>
          </a:p>
          <a:p>
            <a:pPr lvl="1"/>
            <a:r>
              <a:rPr lang="en-US"/>
              <a:t>Person/Mile</a:t>
            </a:r>
          </a:p>
          <a:p>
            <a:pPr lvl="1"/>
            <a:r>
              <a:rPr lang="en-US"/>
              <a:t>Ethnicity Rates (% of White, Black, Hispanic)</a:t>
            </a:r>
          </a:p>
          <a:p>
            <a:pPr lvl="1"/>
            <a:r>
              <a:rPr lang="en-US"/>
              <a:t>Median Age of Population</a:t>
            </a:r>
          </a:p>
          <a:p>
            <a:pPr lvl="1"/>
            <a:r>
              <a:rPr lang="en-US"/>
              <a:t># of Year-Round Residents</a:t>
            </a:r>
          </a:p>
          <a:p>
            <a:pPr lvl="1"/>
            <a:r>
              <a:rPr lang="en-US"/>
              <a:t>% Occupied Units</a:t>
            </a:r>
          </a:p>
          <a:p>
            <a:pPr lvl="1"/>
            <a:r>
              <a:rPr lang="en-US"/>
              <a:t>People per Household</a:t>
            </a:r>
          </a:p>
          <a:p>
            <a:pPr lvl="1"/>
            <a:r>
              <a:rPr lang="en-US"/>
              <a:t>% Units built since 2000</a:t>
            </a:r>
          </a:p>
          <a:p>
            <a:pPr lvl="1"/>
            <a:r>
              <a:rPr lang="en-US"/>
              <a:t>Median Household Income</a:t>
            </a:r>
          </a:p>
          <a:p>
            <a:pPr lvl="1"/>
            <a:r>
              <a:rPr lang="en-US"/>
              <a:t>Unemployment Rate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95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772F-4E38-97A9-FCE1-1A060C57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280"/>
            <a:ext cx="109728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Tourism Affected Expenditures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6C209D-16B2-86DC-680C-9C0DA80944B0}"/>
              </a:ext>
              <a:ext uri="{147F2762-F138-4A5C-976F-8EAC2B608ADB}">
                <a16:predDERef xmlns:a16="http://schemas.microsoft.com/office/drawing/2014/main" pred="{192D86C1-2C3F-31B1-71DC-87F84B2FE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439643"/>
              </p:ext>
            </p:extLst>
          </p:nvPr>
        </p:nvGraphicFramePr>
        <p:xfrm>
          <a:off x="3150134" y="1939637"/>
          <a:ext cx="5891732" cy="416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691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D2F2-CADB-4804-7734-F0D8207C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6399"/>
            <a:ext cx="10972800" cy="104448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Tourism Affected Revenue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374C7E-C844-9B23-DAB0-21552D751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276548"/>
              </p:ext>
            </p:extLst>
          </p:nvPr>
        </p:nvGraphicFramePr>
        <p:xfrm>
          <a:off x="282706" y="2041863"/>
          <a:ext cx="5557066" cy="390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92962FB-74DB-A025-5A1D-90013E624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092784"/>
              </p:ext>
            </p:extLst>
          </p:nvPr>
        </p:nvGraphicFramePr>
        <p:xfrm>
          <a:off x="6096000" y="2041864"/>
          <a:ext cx="5557067" cy="390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1372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F929-7D8F-F0D1-B14A-816BBE60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280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chemeClr val="bg1"/>
                </a:solidFill>
                <a:ea typeface="Calibri"/>
                <a:cs typeface="Calibri"/>
              </a:rPr>
              <a:t>Location Quotient Analysis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BB2B5B-6047-36E0-AB71-DA4FBBCB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26732"/>
              </p:ext>
            </p:extLst>
          </p:nvPr>
        </p:nvGraphicFramePr>
        <p:xfrm>
          <a:off x="1510329" y="2096655"/>
          <a:ext cx="9171341" cy="4054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0199">
                  <a:extLst>
                    <a:ext uri="{9D8B030D-6E8A-4147-A177-3AD203B41FA5}">
                      <a16:colId xmlns:a16="http://schemas.microsoft.com/office/drawing/2014/main" val="2754012028"/>
                    </a:ext>
                  </a:extLst>
                </a:gridCol>
                <a:gridCol w="1625857">
                  <a:extLst>
                    <a:ext uri="{9D8B030D-6E8A-4147-A177-3AD203B41FA5}">
                      <a16:colId xmlns:a16="http://schemas.microsoft.com/office/drawing/2014/main" val="426596823"/>
                    </a:ext>
                  </a:extLst>
                </a:gridCol>
                <a:gridCol w="1474328">
                  <a:extLst>
                    <a:ext uri="{9D8B030D-6E8A-4147-A177-3AD203B41FA5}">
                      <a16:colId xmlns:a16="http://schemas.microsoft.com/office/drawing/2014/main" val="2639371091"/>
                    </a:ext>
                  </a:extLst>
                </a:gridCol>
                <a:gridCol w="1621762">
                  <a:extLst>
                    <a:ext uri="{9D8B030D-6E8A-4147-A177-3AD203B41FA5}">
                      <a16:colId xmlns:a16="http://schemas.microsoft.com/office/drawing/2014/main" val="2103538106"/>
                    </a:ext>
                  </a:extLst>
                </a:gridCol>
                <a:gridCol w="1769195">
                  <a:extLst>
                    <a:ext uri="{9D8B030D-6E8A-4147-A177-3AD203B41FA5}">
                      <a16:colId xmlns:a16="http://schemas.microsoft.com/office/drawing/2014/main" val="804063952"/>
                    </a:ext>
                  </a:extLst>
                </a:gridCol>
              </a:tblGrid>
              <a:tr h="780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Arts, Entertainment, and Recreation (71)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Retail Trade (44)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Real Estate and Rental Leasing (53)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Accommodation and Food Services (72)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2647959"/>
                  </a:ext>
                </a:extLst>
              </a:tr>
              <a:tr h="275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Tybee Island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1.25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0.99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5.44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4.24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8777247"/>
                  </a:ext>
                </a:extLst>
              </a:tr>
              <a:tr h="3127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Comparison Group Average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0.15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1.24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0.26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0.97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775126"/>
                  </a:ext>
                </a:extLst>
              </a:tr>
              <a:tr h="275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Gray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0367300"/>
                  </a:ext>
                </a:extLst>
              </a:tr>
              <a:tr h="275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Ringgold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1310259"/>
                  </a:ext>
                </a:extLst>
              </a:tr>
              <a:tr h="275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Royston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710708"/>
                  </a:ext>
                </a:extLst>
              </a:tr>
              <a:tr h="275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Springfield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55744"/>
                  </a:ext>
                </a:extLst>
              </a:tr>
              <a:tr h="275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Sylvania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9691722"/>
                  </a:ext>
                </a:extLst>
              </a:tr>
              <a:tr h="275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Vienna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3043319"/>
                  </a:ext>
                </a:extLst>
              </a:tr>
              <a:tr h="275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Washington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707228"/>
                  </a:ext>
                </a:extLst>
              </a:tr>
              <a:tr h="275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Watkinsville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5080510"/>
                  </a:ext>
                </a:extLst>
              </a:tr>
              <a:tr h="22955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effectLst/>
                        </a:rPr>
                        <a:t>Source: </a:t>
                      </a:r>
                      <a:r>
                        <a:rPr lang="en-US" sz="1100" b="0" i="1" err="1">
                          <a:effectLst/>
                        </a:rPr>
                        <a:t>JobsEQ</a:t>
                      </a:r>
                      <a:r>
                        <a:rPr lang="en-US" sz="1100" b="0" i="1">
                          <a:effectLst/>
                        </a:rPr>
                        <a:t> by Chmura Economics &amp; Analytics</a:t>
                      </a:r>
                      <a:endParaRPr lang="en-US" sz="1400" b="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805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484A-B300-0FB8-F0A9-478AC402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4" y="3429000"/>
            <a:ext cx="3025189" cy="8382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Conclusion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80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430A-CEB9-61C0-E859-F9927368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7926"/>
            <a:ext cx="10972800" cy="107284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CAB51-F78F-37DD-B880-6732B8476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Tybee has attracted tourists from the same regions since 2015</a:t>
            </a:r>
          </a:p>
          <a:p>
            <a:r>
              <a:rPr lang="en-US"/>
              <a:t>Significant increase in visitors between 2015 and 2023</a:t>
            </a:r>
          </a:p>
          <a:p>
            <a:r>
              <a:rPr lang="en-US"/>
              <a:t>Tybee tourist spending supports jobs and economic activities on and off the island</a:t>
            </a:r>
          </a:p>
          <a:p>
            <a:r>
              <a:rPr lang="en-US"/>
              <a:t>Tourism diversifies local government tax structure</a:t>
            </a:r>
          </a:p>
          <a:p>
            <a:r>
              <a:rPr lang="en-US"/>
              <a:t>Tourism is the driver for the Tybee Island economy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887210-618F-41CA-A843-77B1DF85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726" y="3429241"/>
            <a:ext cx="10363200" cy="1362075"/>
          </a:xfrm>
        </p:spPr>
        <p:txBody>
          <a:bodyPr/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  <a:cs typeface="Calibri"/>
              </a:rPr>
              <a:t>Survey of Tybee island visitors</a:t>
            </a:r>
          </a:p>
        </p:txBody>
      </p:sp>
    </p:spTree>
    <p:extLst>
      <p:ext uri="{BB962C8B-B14F-4D97-AF65-F5344CB8AC3E}">
        <p14:creationId xmlns:p14="http://schemas.microsoft.com/office/powerpoint/2010/main" val="1325416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484A-B300-0FB8-F0A9-478AC402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4" y="3429000"/>
            <a:ext cx="2762231" cy="734386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Thank you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4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887210-618F-41CA-A843-77B1DF85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9562"/>
            <a:ext cx="10972800" cy="103807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Survey: Basics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995D-64FA-4400-83D5-17D8CEB61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15" y="1397596"/>
            <a:ext cx="5407585" cy="5370442"/>
          </a:xfrm>
        </p:spPr>
        <p:txBody>
          <a:bodyPr>
            <a:normAutofit lnSpcReduction="10000"/>
          </a:bodyPr>
          <a:lstStyle/>
          <a:p>
            <a:r>
              <a:rPr lang="en-US" sz="2800"/>
              <a:t>4,541 Total Individual Responses</a:t>
            </a:r>
          </a:p>
          <a:p>
            <a:pPr lvl="1"/>
            <a:r>
              <a:rPr lang="en-US" sz="2400"/>
              <a:t>Online Surveys: 3,202</a:t>
            </a:r>
          </a:p>
          <a:p>
            <a:pPr lvl="1"/>
            <a:r>
              <a:rPr lang="en-US" sz="2400"/>
              <a:t>In-Person Surveys: 1,338</a:t>
            </a:r>
          </a:p>
          <a:p>
            <a:r>
              <a:rPr lang="en-US" sz="2800"/>
              <a:t>July 2021 – September 2022</a:t>
            </a:r>
          </a:p>
          <a:p>
            <a:r>
              <a:rPr lang="en-US" sz="2800"/>
              <a:t>Visitor Survey Analysis</a:t>
            </a:r>
          </a:p>
          <a:p>
            <a:pPr lvl="1"/>
            <a:r>
              <a:rPr lang="en-US" sz="2400"/>
              <a:t>Point of Origin</a:t>
            </a:r>
          </a:p>
          <a:p>
            <a:pPr lvl="1"/>
            <a:r>
              <a:rPr lang="en-US" sz="2400"/>
              <a:t>Demographics</a:t>
            </a:r>
          </a:p>
          <a:p>
            <a:pPr lvl="1"/>
            <a:r>
              <a:rPr lang="en-US" sz="2400"/>
              <a:t>Travel Details</a:t>
            </a:r>
          </a:p>
          <a:p>
            <a:pPr lvl="1"/>
            <a:r>
              <a:rPr lang="en-US" sz="2400"/>
              <a:t>Visit Frequency &amp; Length of Stay</a:t>
            </a:r>
          </a:p>
          <a:p>
            <a:pPr lvl="1"/>
            <a:r>
              <a:rPr lang="en-US" sz="2400"/>
              <a:t>Accommodations and Room Nights</a:t>
            </a:r>
          </a:p>
          <a:p>
            <a:pPr lvl="1"/>
            <a:r>
              <a:rPr lang="en-US" sz="2400"/>
              <a:t>Visitor Satisfaction</a:t>
            </a:r>
          </a:p>
          <a:p>
            <a:r>
              <a:rPr lang="en-US" sz="2800"/>
              <a:t>Visitor Expenditures</a:t>
            </a:r>
          </a:p>
        </p:txBody>
      </p:sp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D6977BA8-A7C3-C0A2-0DB3-EBC9A98FB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3954" y="2128870"/>
            <a:ext cx="5210525" cy="39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DD3B-F9CA-FA6A-A773-B038FAD1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72" y="628073"/>
            <a:ext cx="10224655" cy="69373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Typical Tybee Island Visitor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996A9-337E-9594-A3CA-29D6EEE36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Traveled to Tybee Island by personal vehicle (84.3%)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Traveling with other people (95.3%)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Non-Georgia resident (61.2%)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Aged 35 to 64 (69%)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Married/Long-term relationship (77.2%)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Household income of more than $100,000 (58.4%)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7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27C9-5790-7268-350B-A0D0B857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2926"/>
            <a:ext cx="10972800" cy="106471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Point of Origin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18188C-B0E9-20A5-638F-D1CAE0A36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529"/>
            <a:ext cx="5517472" cy="5517472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96B686-AC74-2262-F082-E73764CC5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74915"/>
              </p:ext>
            </p:extLst>
          </p:nvPr>
        </p:nvGraphicFramePr>
        <p:xfrm>
          <a:off x="5779363" y="2104009"/>
          <a:ext cx="5963206" cy="301675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08590">
                  <a:extLst>
                    <a:ext uri="{9D8B030D-6E8A-4147-A177-3AD203B41FA5}">
                      <a16:colId xmlns:a16="http://schemas.microsoft.com/office/drawing/2014/main" val="1773770093"/>
                    </a:ext>
                  </a:extLst>
                </a:gridCol>
                <a:gridCol w="1258899">
                  <a:extLst>
                    <a:ext uri="{9D8B030D-6E8A-4147-A177-3AD203B41FA5}">
                      <a16:colId xmlns:a16="http://schemas.microsoft.com/office/drawing/2014/main" val="3686388381"/>
                    </a:ext>
                  </a:extLst>
                </a:gridCol>
                <a:gridCol w="1115340">
                  <a:extLst>
                    <a:ext uri="{9D8B030D-6E8A-4147-A177-3AD203B41FA5}">
                      <a16:colId xmlns:a16="http://schemas.microsoft.com/office/drawing/2014/main" val="3010570902"/>
                    </a:ext>
                  </a:extLst>
                </a:gridCol>
                <a:gridCol w="408590">
                  <a:extLst>
                    <a:ext uri="{9D8B030D-6E8A-4147-A177-3AD203B41FA5}">
                      <a16:colId xmlns:a16="http://schemas.microsoft.com/office/drawing/2014/main" val="3132602298"/>
                    </a:ext>
                  </a:extLst>
                </a:gridCol>
                <a:gridCol w="408590">
                  <a:extLst>
                    <a:ext uri="{9D8B030D-6E8A-4147-A177-3AD203B41FA5}">
                      <a16:colId xmlns:a16="http://schemas.microsoft.com/office/drawing/2014/main" val="2090636371"/>
                    </a:ext>
                  </a:extLst>
                </a:gridCol>
                <a:gridCol w="1236813">
                  <a:extLst>
                    <a:ext uri="{9D8B030D-6E8A-4147-A177-3AD203B41FA5}">
                      <a16:colId xmlns:a16="http://schemas.microsoft.com/office/drawing/2014/main" val="319928006"/>
                    </a:ext>
                  </a:extLst>
                </a:gridCol>
                <a:gridCol w="1126384">
                  <a:extLst>
                    <a:ext uri="{9D8B030D-6E8A-4147-A177-3AD203B41FA5}">
                      <a16:colId xmlns:a16="http://schemas.microsoft.com/office/drawing/2014/main" val="32333930"/>
                    </a:ext>
                  </a:extLst>
                </a:gridCol>
              </a:tblGrid>
              <a:tr h="39119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Visitor Point of Origin Top 10 States 2021-2022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83192"/>
                  </a:ext>
                </a:extLst>
              </a:tr>
              <a:tr h="27361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CBAER Survey Data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Placer Data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132327"/>
                  </a:ext>
                </a:extLst>
              </a:tr>
              <a:tr h="2138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State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% of Visitors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State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% of Visitors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797851"/>
                  </a:ext>
                </a:extLst>
              </a:tr>
              <a:tr h="213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Georgia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Georgia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124963"/>
                  </a:ext>
                </a:extLst>
              </a:tr>
              <a:tr h="213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North Carolina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North Carolina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9785407"/>
                  </a:ext>
                </a:extLst>
              </a:tr>
              <a:tr h="213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South Carolina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South Carolina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790844"/>
                  </a:ext>
                </a:extLst>
              </a:tr>
              <a:tr h="213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Tennessee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Florida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346064"/>
                  </a:ext>
                </a:extLst>
              </a:tr>
              <a:tr h="213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Ohio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Tennessee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578018"/>
                  </a:ext>
                </a:extLst>
              </a:tr>
              <a:tr h="213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Kentucky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6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Ohio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3139239"/>
                  </a:ext>
                </a:extLst>
              </a:tr>
              <a:tr h="213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Virginia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7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Kentucky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0788998"/>
                  </a:ext>
                </a:extLst>
              </a:tr>
              <a:tr h="213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Indiana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8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Virginia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667711"/>
                  </a:ext>
                </a:extLst>
              </a:tr>
              <a:tr h="213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Florida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9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Alabama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3660442"/>
                  </a:ext>
                </a:extLst>
              </a:tr>
              <a:tr h="213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York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Illinois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3086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1D5A1F-A3D6-B306-3323-4A24C6D1E633}"/>
              </a:ext>
            </a:extLst>
          </p:cNvPr>
          <p:cNvSpPr txBox="1"/>
          <p:nvPr/>
        </p:nvSpPr>
        <p:spPr>
          <a:xfrm>
            <a:off x="5684853" y="5720518"/>
            <a:ext cx="615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*International Visitors from CBAER data accounted for 0.4% of survey participants.</a:t>
            </a:r>
          </a:p>
        </p:txBody>
      </p:sp>
    </p:spTree>
    <p:extLst>
      <p:ext uri="{BB962C8B-B14F-4D97-AF65-F5344CB8AC3E}">
        <p14:creationId xmlns:p14="http://schemas.microsoft.com/office/powerpoint/2010/main" val="279346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3E378C-D262-06AA-0B13-9AEAF18D16C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1" y="0"/>
            <a:ext cx="11310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6887210-618F-41CA-A843-77B1DF85AC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80163" cy="399495"/>
          </a:xfrm>
        </p:spPr>
        <p:txBody>
          <a:bodyPr>
            <a:noAutofit/>
          </a:bodyPr>
          <a:lstStyle/>
          <a:p>
            <a:pPr algn="l"/>
            <a:r>
              <a:rPr lang="en-US" sz="1200">
                <a:cs typeface="Calibri"/>
              </a:rPr>
              <a:t>3 Geographic Regions: Chatham County (excluding Tybee Island); Georgia (excluding Chatham County); Out-of-state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9314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887210-618F-41CA-A843-77B1DF85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6128"/>
            <a:ext cx="10972800" cy="99151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Point of Origin Groupings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51C4084-733E-41CC-863E-66CD2F54C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48382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901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887210-618F-41CA-A843-77B1DF85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9562"/>
            <a:ext cx="10972800" cy="103807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Demographics: Age</a:t>
            </a:r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22A8066-ABC7-17CE-1F73-00C55644F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37604"/>
              </p:ext>
            </p:extLst>
          </p:nvPr>
        </p:nvGraphicFramePr>
        <p:xfrm>
          <a:off x="1722534" y="1843287"/>
          <a:ext cx="9153331" cy="455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20701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E46FA4BB32594D9CB6B8B0E29CECD3" ma:contentTypeVersion="12" ma:contentTypeDescription="Create a new document." ma:contentTypeScope="" ma:versionID="79ffd4d42d0ea4f01e50d674f123b895">
  <xsd:schema xmlns:xsd="http://www.w3.org/2001/XMLSchema" xmlns:xs="http://www.w3.org/2001/XMLSchema" xmlns:p="http://schemas.microsoft.com/office/2006/metadata/properties" xmlns:ns2="c44a447a-5064-4ab6-8e72-822c726153c7" xmlns:ns3="fbdaf9f1-65ee-4575-a090-283a9525d762" targetNamespace="http://schemas.microsoft.com/office/2006/metadata/properties" ma:root="true" ma:fieldsID="ff56359862ee9a03dbc5ee247297416f" ns2:_="" ns3:_="">
    <xsd:import namespace="c44a447a-5064-4ab6-8e72-822c726153c7"/>
    <xsd:import namespace="fbdaf9f1-65ee-4575-a090-283a9525d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a447a-5064-4ab6-8e72-822c72615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b9ca9b2-74a0-47ab-8999-c47fd01faa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af9f1-65ee-4575-a090-283a9525d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9b3ba72-e226-4fc0-85f6-ff4c99428d5e}" ma:internalName="TaxCatchAll" ma:showField="CatchAllData" ma:web="fbdaf9f1-65ee-4575-a090-283a9525d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4a447a-5064-4ab6-8e72-822c726153c7">
      <Terms xmlns="http://schemas.microsoft.com/office/infopath/2007/PartnerControls"/>
    </lcf76f155ced4ddcb4097134ff3c332f>
    <TaxCatchAll xmlns="fbdaf9f1-65ee-4575-a090-283a9525d762" xsi:nil="true"/>
  </documentManagement>
</p:properties>
</file>

<file path=customXml/itemProps1.xml><?xml version="1.0" encoding="utf-8"?>
<ds:datastoreItem xmlns:ds="http://schemas.openxmlformats.org/officeDocument/2006/customXml" ds:itemID="{D4BCCE88-5E4B-4FED-A015-4FBA11CABDAC}">
  <ds:schemaRefs>
    <ds:schemaRef ds:uri="c44a447a-5064-4ab6-8e72-822c726153c7"/>
    <ds:schemaRef ds:uri="fbdaf9f1-65ee-4575-a090-283a9525d7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A74763-1CB0-4CBD-89A4-A7128A9E9F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47BBF-BED1-424D-8164-53747135843A}">
  <ds:schemaRefs>
    <ds:schemaRef ds:uri="c44a447a-5064-4ab6-8e72-822c726153c7"/>
    <ds:schemaRef ds:uri="fbdaf9f1-65ee-4575-a090-283a9525d7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1_Office Theme</vt:lpstr>
      <vt:lpstr>Tybee Island Tourism study</vt:lpstr>
      <vt:lpstr>Introduction</vt:lpstr>
      <vt:lpstr>Survey of Tybee island visitors</vt:lpstr>
      <vt:lpstr>Survey: Basics</vt:lpstr>
      <vt:lpstr>Typical Tybee Island Visitor</vt:lpstr>
      <vt:lpstr>Point of Origin</vt:lpstr>
      <vt:lpstr>3 Geographic Regions: Chatham County (excluding Tybee Island); Georgia (excluding Chatham County); Out-of-state</vt:lpstr>
      <vt:lpstr>Point of Origin Groupings</vt:lpstr>
      <vt:lpstr>Demographics: Age</vt:lpstr>
      <vt:lpstr>Demographics: Household Income</vt:lpstr>
      <vt:lpstr>Demographics: Relationship Status</vt:lpstr>
      <vt:lpstr>Travel Details</vt:lpstr>
      <vt:lpstr>Visit Frequency and Length of Stay</vt:lpstr>
      <vt:lpstr>Accommodations and Room Nights</vt:lpstr>
      <vt:lpstr>Visitor Satisfaction</vt:lpstr>
      <vt:lpstr>Tourist Spending on Tybee Island</vt:lpstr>
      <vt:lpstr>Economic Impact of tourist Spending</vt:lpstr>
      <vt:lpstr>Total Economic Impact</vt:lpstr>
      <vt:lpstr>On-Island (City of Tybee Island) Total Economic Impact</vt:lpstr>
      <vt:lpstr>Off-Island (Chatham County) Total Economic Impact</vt:lpstr>
      <vt:lpstr>Tax Collections Linked to Visitor Spending</vt:lpstr>
      <vt:lpstr>Comparison of 2015 and 2023 Reports</vt:lpstr>
      <vt:lpstr>Fiscal Impact analysis</vt:lpstr>
      <vt:lpstr>Comparison Group</vt:lpstr>
      <vt:lpstr>Tourism Affected Expenditures</vt:lpstr>
      <vt:lpstr>Tourism Affected Revenue</vt:lpstr>
      <vt:lpstr>Location Quotient Analysis</vt:lpstr>
      <vt:lpstr>Conclusion</vt:lpstr>
      <vt:lpstr>Conclusion</vt:lpstr>
      <vt:lpstr>Thank you</vt:lpstr>
    </vt:vector>
  </TitlesOfParts>
  <Company>Georgia Southern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of Business Research and Economic Development</dc:title>
  <dc:creator>Benjamin McKay</dc:creator>
  <cp:revision>2</cp:revision>
  <cp:lastPrinted>2020-12-06T18:54:17Z</cp:lastPrinted>
  <dcterms:created xsi:type="dcterms:W3CDTF">2017-08-07T21:21:45Z</dcterms:created>
  <dcterms:modified xsi:type="dcterms:W3CDTF">2023-03-01T02:41:18Z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0x01010013E46FA4BB32594D9CB6B8B0E29CECD3</vt:lpwstr>
  </property>
  <property fmtid="{D5CDD505-2E9C-101B-9397-08002B2CF9AE}" pid="3" name="MediaServiceImageTags">
    <vt:lpwstr/>
  </property>
</Properties>
</file>